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4"/>
  </p:notesMasterIdLst>
  <p:sldIdLst>
    <p:sldId id="258" r:id="rId5"/>
    <p:sldId id="325" r:id="rId6"/>
    <p:sldId id="265" r:id="rId7"/>
    <p:sldId id="294" r:id="rId8"/>
    <p:sldId id="267" r:id="rId9"/>
    <p:sldId id="276" r:id="rId10"/>
    <p:sldId id="333" r:id="rId11"/>
    <p:sldId id="341" r:id="rId12"/>
    <p:sldId id="327" r:id="rId13"/>
    <p:sldId id="277" r:id="rId14"/>
    <p:sldId id="275" r:id="rId15"/>
    <p:sldId id="340" r:id="rId16"/>
    <p:sldId id="332" r:id="rId17"/>
    <p:sldId id="343" r:id="rId18"/>
    <p:sldId id="329" r:id="rId19"/>
    <p:sldId id="287" r:id="rId20"/>
    <p:sldId id="289" r:id="rId21"/>
    <p:sldId id="288" r:id="rId22"/>
    <p:sldId id="330" r:id="rId23"/>
    <p:sldId id="300" r:id="rId24"/>
    <p:sldId id="305" r:id="rId25"/>
    <p:sldId id="302" r:id="rId26"/>
    <p:sldId id="273" r:id="rId27"/>
    <p:sldId id="290" r:id="rId28"/>
    <p:sldId id="274" r:id="rId29"/>
    <p:sldId id="320" r:id="rId30"/>
    <p:sldId id="321" r:id="rId31"/>
    <p:sldId id="322" r:id="rId32"/>
    <p:sldId id="304" r:id="rId33"/>
    <p:sldId id="323" r:id="rId34"/>
    <p:sldId id="331" r:id="rId35"/>
    <p:sldId id="306" r:id="rId36"/>
    <p:sldId id="292" r:id="rId37"/>
    <p:sldId id="261" r:id="rId38"/>
    <p:sldId id="317" r:id="rId39"/>
    <p:sldId id="263" r:id="rId40"/>
    <p:sldId id="262" r:id="rId41"/>
    <p:sldId id="338" r:id="rId42"/>
    <p:sldId id="335" r:id="rId43"/>
    <p:sldId id="336" r:id="rId44"/>
    <p:sldId id="337" r:id="rId45"/>
    <p:sldId id="264" r:id="rId46"/>
    <p:sldId id="307" r:id="rId47"/>
    <p:sldId id="278" r:id="rId48"/>
    <p:sldId id="308" r:id="rId49"/>
    <p:sldId id="309" r:id="rId50"/>
    <p:sldId id="310" r:id="rId51"/>
    <p:sldId id="311" r:id="rId52"/>
    <p:sldId id="312" r:id="rId53"/>
    <p:sldId id="313" r:id="rId54"/>
    <p:sldId id="314" r:id="rId55"/>
    <p:sldId id="283" r:id="rId56"/>
    <p:sldId id="298" r:id="rId57"/>
    <p:sldId id="284" r:id="rId58"/>
    <p:sldId id="285" r:id="rId59"/>
    <p:sldId id="339" r:id="rId60"/>
    <p:sldId id="342" r:id="rId61"/>
    <p:sldId id="345" r:id="rId62"/>
    <p:sldId id="34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6131EC-7A13-714E-977C-90DB7417BF31}">
          <p14:sldIdLst>
            <p14:sldId id="258"/>
            <p14:sldId id="325"/>
            <p14:sldId id="265"/>
            <p14:sldId id="294"/>
            <p14:sldId id="267"/>
            <p14:sldId id="276"/>
            <p14:sldId id="333"/>
            <p14:sldId id="341"/>
            <p14:sldId id="327"/>
            <p14:sldId id="277"/>
            <p14:sldId id="275"/>
            <p14:sldId id="340"/>
            <p14:sldId id="332"/>
            <p14:sldId id="343"/>
            <p14:sldId id="329"/>
            <p14:sldId id="287"/>
            <p14:sldId id="289"/>
            <p14:sldId id="288"/>
            <p14:sldId id="330"/>
            <p14:sldId id="300"/>
            <p14:sldId id="305"/>
            <p14:sldId id="302"/>
            <p14:sldId id="273"/>
            <p14:sldId id="290"/>
            <p14:sldId id="274"/>
            <p14:sldId id="320"/>
            <p14:sldId id="321"/>
            <p14:sldId id="322"/>
            <p14:sldId id="304"/>
            <p14:sldId id="323"/>
            <p14:sldId id="331"/>
            <p14:sldId id="306"/>
            <p14:sldId id="292"/>
            <p14:sldId id="261"/>
            <p14:sldId id="317"/>
            <p14:sldId id="263"/>
            <p14:sldId id="262"/>
            <p14:sldId id="338"/>
            <p14:sldId id="335"/>
            <p14:sldId id="336"/>
            <p14:sldId id="337"/>
            <p14:sldId id="264"/>
          </p14:sldIdLst>
        </p14:section>
        <p14:section name="Appendix" id="{75DA740B-BAF1-5646-AF4E-BAC15358BBE0}">
          <p14:sldIdLst>
            <p14:sldId id="307"/>
            <p14:sldId id="278"/>
            <p14:sldId id="308"/>
            <p14:sldId id="309"/>
            <p14:sldId id="310"/>
            <p14:sldId id="311"/>
            <p14:sldId id="312"/>
            <p14:sldId id="313"/>
            <p14:sldId id="314"/>
            <p14:sldId id="283"/>
            <p14:sldId id="298"/>
            <p14:sldId id="284"/>
            <p14:sldId id="285"/>
            <p14:sldId id="339"/>
            <p14:sldId id="342"/>
            <p14:sldId id="345"/>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35734-528F-4C44-9E93-67127103D805}" v="183" dt="2024-12-12T21:44:46.359"/>
    <p1510:client id="{0C9958F1-1CEC-CFEB-F156-3E2728744B7D}" v="721" dt="2024-12-12T19:41:26.370"/>
    <p1510:client id="{195599D8-4E3C-05AB-6B40-6ADAE57C6AE9}" v="41" dt="2024-12-12T18:07:31.268"/>
    <p1510:client id="{46889810-41BC-E475-DC8D-14473EEE5DB0}" v="52" dt="2024-12-12T18:26:06.287"/>
    <p1510:client id="{5C02438A-E8EF-46B9-8248-F26E2A641C50}" v="148" dt="2024-12-12T20:19:45.369"/>
    <p1510:client id="{7F2CA2A7-5FE6-17BB-434A-B7E1ADB460B9}" v="17" dt="2024-12-12T21:16:29.225"/>
    <p1510:client id="{83223B3E-E96B-9997-52D0-EBFEE61EC622}" v="151" dt="2024-12-12T20:51:49.456"/>
    <p1510:client id="{88302B7B-325F-1AE9-5E38-E8B82CCC0D7A}" v="10" dt="2024-12-12T22:34:08.508"/>
    <p1510:client id="{8BC01992-E3F0-2264-0347-0C1DA3E6B2B7}" v="277" dt="2024-12-12T22:43:12.488"/>
    <p1510:client id="{99D028AE-52C0-70B0-0038-F32E099AE352}" v="1640" dt="2024-12-12T21:42:04.140"/>
    <p1510:client id="{ACB9724E-AAB2-D6F5-7FFD-E8F01781B9C8}" v="15" dt="2024-12-12T17:52:31.557"/>
    <p1510:client id="{B65030F8-AF3A-F7D2-685F-582870B6F4D6}" v="1" dt="2024-12-12T21:13:31.011"/>
    <p1510:client id="{C71E0040-50ED-B972-B939-604EB635CF65}" v="3" dt="2024-12-12T21:30:04.168"/>
    <p1510:client id="{D19E8A43-CBB2-F6B6-D171-F7A812BE3D3B}" v="285" dt="2024-12-12T02:04:35.951"/>
    <p1510:client id="{D1D733A5-66E0-7E49-8D21-671CEB5FEFF5}" v="648" dt="2024-12-12T22:49:48.316"/>
    <p1510:client id="{D888D447-FD9C-2712-1FB2-FBC07ADCE8BF}" v="1" dt="2024-12-12T03:40:17.530"/>
    <p1510:client id="{F4A031A8-28E3-4D21-AE1A-8E7AA8E8EF27}" v="10" dt="2024-12-12T18:00:11.893"/>
    <p1510:client id="{FC47A968-792A-038A-EA1D-77B02C47DE67}" v="3" dt="2024-12-12T17:00:02.6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lu, Pallavi" userId="S::ptelu@iu.edu::3e12c3f1-6ee9-4c65-a5dd-6c7f8c0aa8f1" providerId="AD" clId="Web-{8CBB4981-1241-0262-DE2E-CC03D15E4812}"/>
    <pc:docChg chg="addSld delSld modSld sldOrd modSection">
      <pc:chgData name="Telu, Pallavi" userId="S::ptelu@iu.edu::3e12c3f1-6ee9-4c65-a5dd-6c7f8c0aa8f1" providerId="AD" clId="Web-{8CBB4981-1241-0262-DE2E-CC03D15E4812}" dt="2024-12-08T14:08:29.368" v="223"/>
      <pc:docMkLst>
        <pc:docMk/>
      </pc:docMkLst>
      <pc:sldChg chg="modSp">
        <pc:chgData name="Telu, Pallavi" userId="S::ptelu@iu.edu::3e12c3f1-6ee9-4c65-a5dd-6c7f8c0aa8f1" providerId="AD" clId="Web-{8CBB4981-1241-0262-DE2E-CC03D15E4812}" dt="2024-12-04T21:03:15.801" v="2" actId="20577"/>
        <pc:sldMkLst>
          <pc:docMk/>
          <pc:sldMk cId="2916443199" sldId="272"/>
        </pc:sldMkLst>
      </pc:sldChg>
      <pc:sldChg chg="addSp delSp modSp add replId">
        <pc:chgData name="Telu, Pallavi" userId="S::ptelu@iu.edu::3e12c3f1-6ee9-4c65-a5dd-6c7f8c0aa8f1" providerId="AD" clId="Web-{8CBB4981-1241-0262-DE2E-CC03D15E4812}" dt="2024-12-04T21:19:00.036" v="75" actId="20577"/>
        <pc:sldMkLst>
          <pc:docMk/>
          <pc:sldMk cId="479384934" sldId="300"/>
        </pc:sldMkLst>
        <pc:spChg chg="add mod">
          <ac:chgData name="Telu, Pallavi" userId="S::ptelu@iu.edu::3e12c3f1-6ee9-4c65-a5dd-6c7f8c0aa8f1" providerId="AD" clId="Web-{8CBB4981-1241-0262-DE2E-CC03D15E4812}" dt="2024-12-04T21:19:00.036" v="75" actId="20577"/>
          <ac:spMkLst>
            <pc:docMk/>
            <pc:sldMk cId="479384934" sldId="300"/>
            <ac:spMk id="8" creationId="{EE0619A2-EACA-E349-FFCD-2A94F62B4887}"/>
          </ac:spMkLst>
        </pc:spChg>
      </pc:sldChg>
      <pc:sldChg chg="addSp delSp modSp add del replId">
        <pc:chgData name="Telu, Pallavi" userId="S::ptelu@iu.edu::3e12c3f1-6ee9-4c65-a5dd-6c7f8c0aa8f1" providerId="AD" clId="Web-{8CBB4981-1241-0262-DE2E-CC03D15E4812}" dt="2024-12-08T14:08:29.368" v="223"/>
        <pc:sldMkLst>
          <pc:docMk/>
          <pc:sldMk cId="1466412814" sldId="301"/>
        </pc:sldMkLst>
      </pc:sldChg>
      <pc:sldChg chg="delSp modSp add ord replId">
        <pc:chgData name="Telu, Pallavi" userId="S::ptelu@iu.edu::3e12c3f1-6ee9-4c65-a5dd-6c7f8c0aa8f1" providerId="AD" clId="Web-{8CBB4981-1241-0262-DE2E-CC03D15E4812}" dt="2024-12-08T14:07:10.400" v="210" actId="20577"/>
        <pc:sldMkLst>
          <pc:docMk/>
          <pc:sldMk cId="1758604431" sldId="302"/>
        </pc:sldMkLst>
        <pc:spChg chg="mod">
          <ac:chgData name="Telu, Pallavi" userId="S::ptelu@iu.edu::3e12c3f1-6ee9-4c65-a5dd-6c7f8c0aa8f1" providerId="AD" clId="Web-{8CBB4981-1241-0262-DE2E-CC03D15E4812}" dt="2024-12-08T14:07:10.400" v="210" actId="20577"/>
          <ac:spMkLst>
            <pc:docMk/>
            <pc:sldMk cId="1758604431" sldId="302"/>
            <ac:spMk id="3" creationId="{4CA7DF3D-7594-093E-ED4D-EE56224DD792}"/>
          </ac:spMkLst>
        </pc:spChg>
      </pc:sldChg>
      <pc:sldChg chg="delSp add del replId">
        <pc:chgData name="Telu, Pallavi" userId="S::ptelu@iu.edu::3e12c3f1-6ee9-4c65-a5dd-6c7f8c0aa8f1" providerId="AD" clId="Web-{8CBB4981-1241-0262-DE2E-CC03D15E4812}" dt="2024-12-04T21:19:21.099" v="79"/>
        <pc:sldMkLst>
          <pc:docMk/>
          <pc:sldMk cId="3591987051" sldId="302"/>
        </pc:sldMkLst>
      </pc:sldChg>
      <pc:sldChg chg="addSp delSp modSp add replId">
        <pc:chgData name="Telu, Pallavi" userId="S::ptelu@iu.edu::3e12c3f1-6ee9-4c65-a5dd-6c7f8c0aa8f1" providerId="AD" clId="Web-{8CBB4981-1241-0262-DE2E-CC03D15E4812}" dt="2024-12-08T14:08:24.352" v="222" actId="14100"/>
        <pc:sldMkLst>
          <pc:docMk/>
          <pc:sldMk cId="3895430492" sldId="305"/>
        </pc:sldMkLst>
        <pc:picChg chg="add mod">
          <ac:chgData name="Telu, Pallavi" userId="S::ptelu@iu.edu::3e12c3f1-6ee9-4c65-a5dd-6c7f8c0aa8f1" providerId="AD" clId="Web-{8CBB4981-1241-0262-DE2E-CC03D15E4812}" dt="2024-12-08T14:07:58.915" v="217" actId="14100"/>
          <ac:picMkLst>
            <pc:docMk/>
            <pc:sldMk cId="3895430492" sldId="305"/>
            <ac:picMk id="3" creationId="{540C9EB3-ED24-A34B-7B88-DE845B71BB39}"/>
          </ac:picMkLst>
        </pc:picChg>
        <pc:picChg chg="add mod">
          <ac:chgData name="Telu, Pallavi" userId="S::ptelu@iu.edu::3e12c3f1-6ee9-4c65-a5dd-6c7f8c0aa8f1" providerId="AD" clId="Web-{8CBB4981-1241-0262-DE2E-CC03D15E4812}" dt="2024-12-08T14:08:24.352" v="222" actId="14100"/>
          <ac:picMkLst>
            <pc:docMk/>
            <pc:sldMk cId="3895430492" sldId="305"/>
            <ac:picMk id="6" creationId="{79BA566D-AF68-7E2F-630C-D13C25F63691}"/>
          </ac:picMkLst>
        </pc:picChg>
      </pc:sldChg>
    </pc:docChg>
  </pc:docChgLst>
  <pc:docChgLst>
    <pc:chgData name="Sunchu, Keerthika" userId="S::ksunchu@iu.edu::12afdfec-b1df-47d3-89dd-30882c173abd" providerId="AD" clId="Web-{B65030F8-AF3A-F7D2-685F-582870B6F4D6}"/>
    <pc:docChg chg="sldOrd">
      <pc:chgData name="Sunchu, Keerthika" userId="S::ksunchu@iu.edu::12afdfec-b1df-47d3-89dd-30882c173abd" providerId="AD" clId="Web-{B65030F8-AF3A-F7D2-685F-582870B6F4D6}" dt="2024-12-12T21:13:31.011" v="0"/>
      <pc:docMkLst>
        <pc:docMk/>
      </pc:docMkLst>
      <pc:sldChg chg="ord">
        <pc:chgData name="Sunchu, Keerthika" userId="S::ksunchu@iu.edu::12afdfec-b1df-47d3-89dd-30882c173abd" providerId="AD" clId="Web-{B65030F8-AF3A-F7D2-685F-582870B6F4D6}" dt="2024-12-12T21:13:31.011" v="0"/>
        <pc:sldMkLst>
          <pc:docMk/>
          <pc:sldMk cId="2807035864" sldId="258"/>
        </pc:sldMkLst>
      </pc:sldChg>
    </pc:docChg>
  </pc:docChgLst>
  <pc:docChgLst>
    <pc:chgData name="Sunchu, Keerthika" userId="S::ksunchu@iu.edu::12afdfec-b1df-47d3-89dd-30882c173abd" providerId="AD" clId="Web-{A0CF141E-CB9C-B64A-420A-596007D6531D}"/>
    <pc:docChg chg="modSld">
      <pc:chgData name="Sunchu, Keerthika" userId="S::ksunchu@iu.edu::12afdfec-b1df-47d3-89dd-30882c173abd" providerId="AD" clId="Web-{A0CF141E-CB9C-B64A-420A-596007D6531D}" dt="2024-12-01T19:38:42.763" v="32" actId="1076"/>
      <pc:docMkLst>
        <pc:docMk/>
      </pc:docMkLst>
      <pc:sldChg chg="addSp modSp">
        <pc:chgData name="Sunchu, Keerthika" userId="S::ksunchu@iu.edu::12afdfec-b1df-47d3-89dd-30882c173abd" providerId="AD" clId="Web-{A0CF141E-CB9C-B64A-420A-596007D6531D}" dt="2024-12-01T19:36:40.654" v="7" actId="1076"/>
        <pc:sldMkLst>
          <pc:docMk/>
          <pc:sldMk cId="2445292145" sldId="278"/>
        </pc:sldMkLst>
        <pc:picChg chg="add mod">
          <ac:chgData name="Sunchu, Keerthika" userId="S::ksunchu@iu.edu::12afdfec-b1df-47d3-89dd-30882c173abd" providerId="AD" clId="Web-{A0CF141E-CB9C-B64A-420A-596007D6531D}" dt="2024-12-01T19:36:40.654" v="7" actId="1076"/>
          <ac:picMkLst>
            <pc:docMk/>
            <pc:sldMk cId="2445292145" sldId="278"/>
            <ac:picMk id="6" creationId="{B7B1C4F4-CD11-D4EC-3CA7-8F07DF7F0753}"/>
          </ac:picMkLst>
        </pc:picChg>
      </pc:sldChg>
      <pc:sldChg chg="addSp modSp">
        <pc:chgData name="Sunchu, Keerthika" userId="S::ksunchu@iu.edu::12afdfec-b1df-47d3-89dd-30882c173abd" providerId="AD" clId="Web-{A0CF141E-CB9C-B64A-420A-596007D6531D}" dt="2024-12-01T19:37:46.404" v="21" actId="14100"/>
        <pc:sldMkLst>
          <pc:docMk/>
          <pc:sldMk cId="2778542692" sldId="280"/>
        </pc:sldMkLst>
      </pc:sldChg>
      <pc:sldChg chg="addSp modSp">
        <pc:chgData name="Sunchu, Keerthika" userId="S::ksunchu@iu.edu::12afdfec-b1df-47d3-89dd-30882c173abd" providerId="AD" clId="Web-{A0CF141E-CB9C-B64A-420A-596007D6531D}" dt="2024-12-01T19:38:42.763" v="32" actId="1076"/>
        <pc:sldMkLst>
          <pc:docMk/>
          <pc:sldMk cId="3575754959" sldId="283"/>
        </pc:sldMkLst>
        <pc:picChg chg="add mod">
          <ac:chgData name="Sunchu, Keerthika" userId="S::ksunchu@iu.edu::12afdfec-b1df-47d3-89dd-30882c173abd" providerId="AD" clId="Web-{A0CF141E-CB9C-B64A-420A-596007D6531D}" dt="2024-12-01T19:38:42.763" v="32" actId="1076"/>
          <ac:picMkLst>
            <pc:docMk/>
            <pc:sldMk cId="3575754959" sldId="283"/>
            <ac:picMk id="2" creationId="{CFBA3FB1-3478-7315-821C-7398005D78FD}"/>
          </ac:picMkLst>
        </pc:picChg>
        <pc:picChg chg="mod">
          <ac:chgData name="Sunchu, Keerthika" userId="S::ksunchu@iu.edu::12afdfec-b1df-47d3-89dd-30882c173abd" providerId="AD" clId="Web-{A0CF141E-CB9C-B64A-420A-596007D6531D}" dt="2024-12-01T19:38:30.513" v="29" actId="14100"/>
          <ac:picMkLst>
            <pc:docMk/>
            <pc:sldMk cId="3575754959" sldId="283"/>
            <ac:picMk id="7" creationId="{18B78B21-BC11-19DE-4669-AD168F532BA6}"/>
          </ac:picMkLst>
        </pc:picChg>
      </pc:sldChg>
    </pc:docChg>
  </pc:docChgLst>
  <pc:docChgLst>
    <pc:chgData name="Sunchu, Keerthika" userId="12afdfec-b1df-47d3-89dd-30882c173abd" providerId="ADAL" clId="{09535734-528F-4C44-9E93-67127103D805}"/>
    <pc:docChg chg="undo redo custSel addSld delSld modSld sldOrd modSection">
      <pc:chgData name="Sunchu, Keerthika" userId="12afdfec-b1df-47d3-89dd-30882c173abd" providerId="ADAL" clId="{09535734-528F-4C44-9E93-67127103D805}" dt="2024-12-12T21:44:46.359" v="3551" actId="1076"/>
      <pc:docMkLst>
        <pc:docMk/>
      </pc:docMkLst>
      <pc:sldChg chg="modSp mod">
        <pc:chgData name="Sunchu, Keerthika" userId="12afdfec-b1df-47d3-89dd-30882c173abd" providerId="ADAL" clId="{09535734-528F-4C44-9E93-67127103D805}" dt="2024-12-01T02:41:47.740" v="1588" actId="20577"/>
        <pc:sldMkLst>
          <pc:docMk/>
          <pc:sldMk cId="2807035864" sldId="258"/>
        </pc:sldMkLst>
        <pc:spChg chg="mod">
          <ac:chgData name="Sunchu, Keerthika" userId="12afdfec-b1df-47d3-89dd-30882c173abd" providerId="ADAL" clId="{09535734-528F-4C44-9E93-67127103D805}" dt="2024-12-01T02:41:47.740" v="1588" actId="20577"/>
          <ac:spMkLst>
            <pc:docMk/>
            <pc:sldMk cId="2807035864" sldId="258"/>
            <ac:spMk id="2" creationId="{00000000-0000-0000-0000-000000000000}"/>
          </ac:spMkLst>
        </pc:spChg>
        <pc:spChg chg="mod">
          <ac:chgData name="Sunchu, Keerthika" userId="12afdfec-b1df-47d3-89dd-30882c173abd" providerId="ADAL" clId="{09535734-528F-4C44-9E93-67127103D805}" dt="2024-12-01T02:41:40.102" v="1586" actId="1076"/>
          <ac:spMkLst>
            <pc:docMk/>
            <pc:sldMk cId="2807035864" sldId="258"/>
            <ac:spMk id="3" creationId="{00000000-0000-0000-0000-000000000000}"/>
          </ac:spMkLst>
        </pc:spChg>
      </pc:sldChg>
      <pc:sldChg chg="addSp delSp modSp mod">
        <pc:chgData name="Sunchu, Keerthika" userId="12afdfec-b1df-47d3-89dd-30882c173abd" providerId="ADAL" clId="{09535734-528F-4C44-9E93-67127103D805}" dt="2024-12-08T23:47:03.805" v="3297" actId="478"/>
        <pc:sldMkLst>
          <pc:docMk/>
          <pc:sldMk cId="1664990541" sldId="260"/>
        </pc:sldMkLst>
      </pc:sldChg>
      <pc:sldChg chg="addSp delSp modSp mod modNotesTx">
        <pc:chgData name="Sunchu, Keerthika" userId="12afdfec-b1df-47d3-89dd-30882c173abd" providerId="ADAL" clId="{09535734-528F-4C44-9E93-67127103D805}" dt="2024-12-12T21:22:36.178" v="3510"/>
        <pc:sldMkLst>
          <pc:docMk/>
          <pc:sldMk cId="1088031072" sldId="261"/>
        </pc:sldMkLst>
        <pc:spChg chg="mod">
          <ac:chgData name="Sunchu, Keerthika" userId="12afdfec-b1df-47d3-89dd-30882c173abd" providerId="ADAL" clId="{09535734-528F-4C44-9E93-67127103D805}" dt="2024-12-12T21:15:25.621" v="3466" actId="20577"/>
          <ac:spMkLst>
            <pc:docMk/>
            <pc:sldMk cId="1088031072" sldId="261"/>
            <ac:spMk id="2" creationId="{00000000-0000-0000-0000-000000000000}"/>
          </ac:spMkLst>
        </pc:spChg>
        <pc:spChg chg="add del mod">
          <ac:chgData name="Sunchu, Keerthika" userId="12afdfec-b1df-47d3-89dd-30882c173abd" providerId="ADAL" clId="{09535734-528F-4C44-9E93-67127103D805}" dt="2024-12-12T21:15:29.226" v="3467" actId="478"/>
          <ac:spMkLst>
            <pc:docMk/>
            <pc:sldMk cId="1088031072" sldId="261"/>
            <ac:spMk id="5" creationId="{4A734368-230A-7854-2B8C-86B86F916064}"/>
          </ac:spMkLst>
        </pc:spChg>
        <pc:spChg chg="add mod">
          <ac:chgData name="Sunchu, Keerthika" userId="12afdfec-b1df-47d3-89dd-30882c173abd" providerId="ADAL" clId="{09535734-528F-4C44-9E93-67127103D805}" dt="2024-12-12T21:19:13.842" v="3504" actId="1076"/>
          <ac:spMkLst>
            <pc:docMk/>
            <pc:sldMk cId="1088031072" sldId="261"/>
            <ac:spMk id="8" creationId="{D26C7406-A20A-6883-26A2-D54FD932EE1B}"/>
          </ac:spMkLst>
        </pc:spChg>
        <pc:picChg chg="add mod">
          <ac:chgData name="Sunchu, Keerthika" userId="12afdfec-b1df-47d3-89dd-30882c173abd" providerId="ADAL" clId="{09535734-528F-4C44-9E93-67127103D805}" dt="2024-12-12T21:19:08.958" v="3503" actId="1076"/>
          <ac:picMkLst>
            <pc:docMk/>
            <pc:sldMk cId="1088031072" sldId="261"/>
            <ac:picMk id="3" creationId="{D60BE0A9-C969-724D-873C-71AC4FAED894}"/>
          </ac:picMkLst>
        </pc:picChg>
        <pc:picChg chg="add mod">
          <ac:chgData name="Sunchu, Keerthika" userId="12afdfec-b1df-47d3-89dd-30882c173abd" providerId="ADAL" clId="{09535734-528F-4C44-9E93-67127103D805}" dt="2024-12-12T21:15:53.637" v="3474" actId="14100"/>
          <ac:picMkLst>
            <pc:docMk/>
            <pc:sldMk cId="1088031072" sldId="261"/>
            <ac:picMk id="4" creationId="{A3103C29-B84B-203C-C32B-E55B3E688C40}"/>
          </ac:picMkLst>
        </pc:picChg>
        <pc:picChg chg="add mod">
          <ac:chgData name="Sunchu, Keerthika" userId="12afdfec-b1df-47d3-89dd-30882c173abd" providerId="ADAL" clId="{09535734-528F-4C44-9E93-67127103D805}" dt="2024-12-12T21:15:51.248" v="3473" actId="14100"/>
          <ac:picMkLst>
            <pc:docMk/>
            <pc:sldMk cId="1088031072" sldId="261"/>
            <ac:picMk id="7" creationId="{E756975F-B635-85AB-6D6B-6258FF795CF6}"/>
          </ac:picMkLst>
        </pc:picChg>
      </pc:sldChg>
      <pc:sldChg chg="addSp delSp modSp mod">
        <pc:chgData name="Sunchu, Keerthika" userId="12afdfec-b1df-47d3-89dd-30882c173abd" providerId="ADAL" clId="{09535734-528F-4C44-9E93-67127103D805}" dt="2024-12-12T18:51:58.855" v="3423" actId="14100"/>
        <pc:sldMkLst>
          <pc:docMk/>
          <pc:sldMk cId="4231070189" sldId="262"/>
        </pc:sldMkLst>
        <pc:spChg chg="del">
          <ac:chgData name="Sunchu, Keerthika" userId="12afdfec-b1df-47d3-89dd-30882c173abd" providerId="ADAL" clId="{09535734-528F-4C44-9E93-67127103D805}" dt="2024-12-12T18:41:54.520" v="3389" actId="478"/>
          <ac:spMkLst>
            <pc:docMk/>
            <pc:sldMk cId="4231070189" sldId="262"/>
            <ac:spMk id="4" creationId="{8C0600B7-A6D7-C376-727B-3B558FCAB2FA}"/>
          </ac:spMkLst>
        </pc:spChg>
        <pc:picChg chg="add del mod">
          <ac:chgData name="Sunchu, Keerthika" userId="12afdfec-b1df-47d3-89dd-30882c173abd" providerId="ADAL" clId="{09535734-528F-4C44-9E93-67127103D805}" dt="2024-12-12T18:51:44.102" v="3418" actId="478"/>
          <ac:picMkLst>
            <pc:docMk/>
            <pc:sldMk cId="4231070189" sldId="262"/>
            <ac:picMk id="3" creationId="{51B0CA88-3627-6FCA-E984-920CD8A1C996}"/>
          </ac:picMkLst>
        </pc:picChg>
        <pc:picChg chg="add mod">
          <ac:chgData name="Sunchu, Keerthika" userId="12afdfec-b1df-47d3-89dd-30882c173abd" providerId="ADAL" clId="{09535734-528F-4C44-9E93-67127103D805}" dt="2024-12-12T18:51:58.855" v="3423" actId="14100"/>
          <ac:picMkLst>
            <pc:docMk/>
            <pc:sldMk cId="4231070189" sldId="262"/>
            <ac:picMk id="6" creationId="{23237D3A-4A0D-D4A1-4A28-5AE7D76FF052}"/>
          </ac:picMkLst>
        </pc:picChg>
      </pc:sldChg>
      <pc:sldChg chg="modSp mod">
        <pc:chgData name="Sunchu, Keerthika" userId="12afdfec-b1df-47d3-89dd-30882c173abd" providerId="ADAL" clId="{09535734-528F-4C44-9E93-67127103D805}" dt="2024-12-08T23:54:43.956" v="3368" actId="14100"/>
        <pc:sldMkLst>
          <pc:docMk/>
          <pc:sldMk cId="378870282" sldId="265"/>
        </pc:sldMkLst>
        <pc:spChg chg="mod">
          <ac:chgData name="Sunchu, Keerthika" userId="12afdfec-b1df-47d3-89dd-30882c173abd" providerId="ADAL" clId="{09535734-528F-4C44-9E93-67127103D805}" dt="2024-12-08T23:53:47.440" v="3357" actId="20577"/>
          <ac:spMkLst>
            <pc:docMk/>
            <pc:sldMk cId="378870282" sldId="265"/>
            <ac:spMk id="2" creationId="{78D58DD4-92B0-7243-B81C-09724551A2CB}"/>
          </ac:spMkLst>
        </pc:spChg>
      </pc:sldChg>
      <pc:sldChg chg="modSp mod">
        <pc:chgData name="Sunchu, Keerthika" userId="12afdfec-b1df-47d3-89dd-30882c173abd" providerId="ADAL" clId="{09535734-528F-4C44-9E93-67127103D805}" dt="2024-12-02T17:56:14.332" v="1882" actId="122"/>
        <pc:sldMkLst>
          <pc:docMk/>
          <pc:sldMk cId="2656456942" sldId="268"/>
        </pc:sldMkLst>
      </pc:sldChg>
      <pc:sldChg chg="addSp delSp modSp add del mod">
        <pc:chgData name="Sunchu, Keerthika" userId="12afdfec-b1df-47d3-89dd-30882c173abd" providerId="ADAL" clId="{09535734-528F-4C44-9E93-67127103D805}" dt="2024-12-01T00:35:26.856" v="139" actId="47"/>
        <pc:sldMkLst>
          <pc:docMk/>
          <pc:sldMk cId="965888454" sldId="278"/>
        </pc:sldMkLst>
      </pc:sldChg>
      <pc:sldChg chg="addSp delSp modSp new mod ord setBg">
        <pc:chgData name="Sunchu, Keerthika" userId="12afdfec-b1df-47d3-89dd-30882c173abd" providerId="ADAL" clId="{09535734-528F-4C44-9E93-67127103D805}" dt="2024-12-12T17:54:07.673" v="3384" actId="14100"/>
        <pc:sldMkLst>
          <pc:docMk/>
          <pc:sldMk cId="2445292145" sldId="278"/>
        </pc:sldMkLst>
        <pc:spChg chg="add mod">
          <ac:chgData name="Sunchu, Keerthika" userId="12afdfec-b1df-47d3-89dd-30882c173abd" providerId="ADAL" clId="{09535734-528F-4C44-9E93-67127103D805}" dt="2024-12-08T21:57:01.215" v="2428" actId="1076"/>
          <ac:spMkLst>
            <pc:docMk/>
            <pc:sldMk cId="2445292145" sldId="278"/>
            <ac:spMk id="2" creationId="{5D7C751B-8E3A-3050-72A3-8BEFC2CC4B3D}"/>
          </ac:spMkLst>
        </pc:spChg>
        <pc:spChg chg="add mod ord">
          <ac:chgData name="Sunchu, Keerthika" userId="12afdfec-b1df-47d3-89dd-30882c173abd" providerId="ADAL" clId="{09535734-528F-4C44-9E93-67127103D805}" dt="2024-12-12T17:54:07.673" v="3384" actId="14100"/>
          <ac:spMkLst>
            <pc:docMk/>
            <pc:sldMk cId="2445292145" sldId="278"/>
            <ac:spMk id="3" creationId="{B14E16E2-FE7F-8759-3DB1-CF9D3D53DA5B}"/>
          </ac:spMkLst>
        </pc:spChg>
        <pc:picChg chg="mod">
          <ac:chgData name="Sunchu, Keerthika" userId="12afdfec-b1df-47d3-89dd-30882c173abd" providerId="ADAL" clId="{09535734-528F-4C44-9E93-67127103D805}" dt="2024-12-12T17:53:12.459" v="3374" actId="1076"/>
          <ac:picMkLst>
            <pc:docMk/>
            <pc:sldMk cId="2445292145" sldId="278"/>
            <ac:picMk id="5" creationId="{17953144-97AB-76D2-0992-7AE1DC33771F}"/>
          </ac:picMkLst>
        </pc:picChg>
        <pc:picChg chg="mod">
          <ac:chgData name="Sunchu, Keerthika" userId="12afdfec-b1df-47d3-89dd-30882c173abd" providerId="ADAL" clId="{09535734-528F-4C44-9E93-67127103D805}" dt="2024-12-01T20:09:07.368" v="1789" actId="1076"/>
          <ac:picMkLst>
            <pc:docMk/>
            <pc:sldMk cId="2445292145" sldId="278"/>
            <ac:picMk id="6" creationId="{B7B1C4F4-CD11-D4EC-3CA7-8F07DF7F0753}"/>
          </ac:picMkLst>
        </pc:picChg>
        <pc:picChg chg="add mod">
          <ac:chgData name="Sunchu, Keerthika" userId="12afdfec-b1df-47d3-89dd-30882c173abd" providerId="ADAL" clId="{09535734-528F-4C44-9E93-67127103D805}" dt="2024-12-12T17:53:03.947" v="3371" actId="1076"/>
          <ac:picMkLst>
            <pc:docMk/>
            <pc:sldMk cId="2445292145" sldId="278"/>
            <ac:picMk id="8" creationId="{95586E22-56C4-9537-EEE7-E37F82D5AA4E}"/>
          </ac:picMkLst>
        </pc:picChg>
      </pc:sldChg>
      <pc:sldChg chg="addSp delSp modSp add del mod">
        <pc:chgData name="Sunchu, Keerthika" userId="12afdfec-b1df-47d3-89dd-30882c173abd" providerId="ADAL" clId="{09535734-528F-4C44-9E93-67127103D805}" dt="2024-12-01T00:36:36.219" v="153" actId="47"/>
        <pc:sldMkLst>
          <pc:docMk/>
          <pc:sldMk cId="1406170874" sldId="279"/>
        </pc:sldMkLst>
      </pc:sldChg>
      <pc:sldChg chg="addSp modSp new del mod">
        <pc:chgData name="Sunchu, Keerthika" userId="12afdfec-b1df-47d3-89dd-30882c173abd" providerId="ADAL" clId="{09535734-528F-4C44-9E93-67127103D805}" dt="2024-12-01T00:53:28.585" v="329" actId="47"/>
        <pc:sldMkLst>
          <pc:docMk/>
          <pc:sldMk cId="1918878932" sldId="279"/>
        </pc:sldMkLst>
      </pc:sldChg>
      <pc:sldChg chg="addSp delSp modSp add del mod setBg">
        <pc:chgData name="Sunchu, Keerthika" userId="12afdfec-b1df-47d3-89dd-30882c173abd" providerId="ADAL" clId="{09535734-528F-4C44-9E93-67127103D805}" dt="2024-12-08T22:22:12.837" v="2588" actId="47"/>
        <pc:sldMkLst>
          <pc:docMk/>
          <pc:sldMk cId="2778542692" sldId="280"/>
        </pc:sldMkLst>
      </pc:sldChg>
      <pc:sldChg chg="addSp delSp modSp new del mod ord">
        <pc:chgData name="Sunchu, Keerthika" userId="12afdfec-b1df-47d3-89dd-30882c173abd" providerId="ADAL" clId="{09535734-528F-4C44-9E93-67127103D805}" dt="2024-12-08T22:22:15.554" v="2589" actId="47"/>
        <pc:sldMkLst>
          <pc:docMk/>
          <pc:sldMk cId="2955755821" sldId="281"/>
        </pc:sldMkLst>
      </pc:sldChg>
      <pc:sldChg chg="addSp delSp modSp new del mod ord">
        <pc:chgData name="Sunchu, Keerthika" userId="12afdfec-b1df-47d3-89dd-30882c173abd" providerId="ADAL" clId="{09535734-528F-4C44-9E93-67127103D805}" dt="2024-12-08T22:39:03.752" v="2861" actId="47"/>
        <pc:sldMkLst>
          <pc:docMk/>
          <pc:sldMk cId="3339039517" sldId="282"/>
        </pc:sldMkLst>
      </pc:sldChg>
      <pc:sldChg chg="addSp delSp modSp add mod ord">
        <pc:chgData name="Sunchu, Keerthika" userId="12afdfec-b1df-47d3-89dd-30882c173abd" providerId="ADAL" clId="{09535734-528F-4C44-9E93-67127103D805}" dt="2024-12-08T21:56:30.474" v="2419" actId="207"/>
        <pc:sldMkLst>
          <pc:docMk/>
          <pc:sldMk cId="3575754959" sldId="283"/>
        </pc:sldMkLst>
        <pc:spChg chg="mod">
          <ac:chgData name="Sunchu, Keerthika" userId="12afdfec-b1df-47d3-89dd-30882c173abd" providerId="ADAL" clId="{09535734-528F-4C44-9E93-67127103D805}" dt="2024-12-08T21:56:30.474" v="2419" actId="207"/>
          <ac:spMkLst>
            <pc:docMk/>
            <pc:sldMk cId="3575754959" sldId="283"/>
            <ac:spMk id="5" creationId="{A0DD9979-52D6-186E-6495-B9D987C00880}"/>
          </ac:spMkLst>
        </pc:spChg>
        <pc:spChg chg="mod">
          <ac:chgData name="Sunchu, Keerthika" userId="12afdfec-b1df-47d3-89dd-30882c173abd" providerId="ADAL" clId="{09535734-528F-4C44-9E93-67127103D805}" dt="2024-12-08T21:56:14.245" v="2413" actId="1076"/>
          <ac:spMkLst>
            <pc:docMk/>
            <pc:sldMk cId="3575754959" sldId="283"/>
            <ac:spMk id="9" creationId="{6B1B1027-3022-2E09-3121-1E006112D111}"/>
          </ac:spMkLst>
        </pc:spChg>
        <pc:picChg chg="add mod">
          <ac:chgData name="Sunchu, Keerthika" userId="12afdfec-b1df-47d3-89dd-30882c173abd" providerId="ADAL" clId="{09535734-528F-4C44-9E93-67127103D805}" dt="2024-12-08T21:55:59.033" v="2410" actId="14100"/>
          <ac:picMkLst>
            <pc:docMk/>
            <pc:sldMk cId="3575754959" sldId="283"/>
            <ac:picMk id="6" creationId="{D1B60E54-A136-E828-2800-D8B5D6222513}"/>
          </ac:picMkLst>
        </pc:picChg>
        <pc:picChg chg="add mod">
          <ac:chgData name="Sunchu, Keerthika" userId="12afdfec-b1df-47d3-89dd-30882c173abd" providerId="ADAL" clId="{09535734-528F-4C44-9E93-67127103D805}" dt="2024-12-08T21:56:05.768" v="2412" actId="14100"/>
          <ac:picMkLst>
            <pc:docMk/>
            <pc:sldMk cId="3575754959" sldId="283"/>
            <ac:picMk id="7" creationId="{18B78B21-BC11-19DE-4669-AD168F532BA6}"/>
          </ac:picMkLst>
        </pc:picChg>
      </pc:sldChg>
      <pc:sldChg chg="addSp delSp modSp new mod ord">
        <pc:chgData name="Sunchu, Keerthika" userId="12afdfec-b1df-47d3-89dd-30882c173abd" providerId="ADAL" clId="{09535734-528F-4C44-9E93-67127103D805}" dt="2024-12-08T23:31:09.054" v="3186" actId="21"/>
        <pc:sldMkLst>
          <pc:docMk/>
          <pc:sldMk cId="2424933814" sldId="284"/>
        </pc:sldMkLst>
        <pc:spChg chg="add mod">
          <ac:chgData name="Sunchu, Keerthika" userId="12afdfec-b1df-47d3-89dd-30882c173abd" providerId="ADAL" clId="{09535734-528F-4C44-9E93-67127103D805}" dt="2024-12-01T02:39:30.054" v="1565" actId="255"/>
          <ac:spMkLst>
            <pc:docMk/>
            <pc:sldMk cId="2424933814" sldId="284"/>
            <ac:spMk id="3" creationId="{301AD37B-CD1B-51C6-FA1A-7596698E63C8}"/>
          </ac:spMkLst>
        </pc:spChg>
        <pc:spChg chg="add del mod">
          <ac:chgData name="Sunchu, Keerthika" userId="12afdfec-b1df-47d3-89dd-30882c173abd" providerId="ADAL" clId="{09535734-528F-4C44-9E93-67127103D805}" dt="2024-12-08T23:31:09.054" v="3186" actId="21"/>
          <ac:spMkLst>
            <pc:docMk/>
            <pc:sldMk cId="2424933814" sldId="284"/>
            <ac:spMk id="7" creationId="{0532D111-633E-3869-13B0-D0AFFCFCDBE8}"/>
          </ac:spMkLst>
        </pc:spChg>
        <pc:spChg chg="add mod">
          <ac:chgData name="Sunchu, Keerthika" userId="12afdfec-b1df-47d3-89dd-30882c173abd" providerId="ADAL" clId="{09535734-528F-4C44-9E93-67127103D805}" dt="2024-12-01T02:16:06.054" v="1200" actId="207"/>
          <ac:spMkLst>
            <pc:docMk/>
            <pc:sldMk cId="2424933814" sldId="284"/>
            <ac:spMk id="8" creationId="{DA1A3596-56C9-A27E-6F6D-51DCCFCE6EC7}"/>
          </ac:spMkLst>
        </pc:spChg>
        <pc:picChg chg="add del mod">
          <ac:chgData name="Sunchu, Keerthika" userId="12afdfec-b1df-47d3-89dd-30882c173abd" providerId="ADAL" clId="{09535734-528F-4C44-9E93-67127103D805}" dt="2024-12-08T23:28:15.725" v="3143" actId="21"/>
          <ac:picMkLst>
            <pc:docMk/>
            <pc:sldMk cId="2424933814" sldId="284"/>
            <ac:picMk id="4" creationId="{AF5EB931-A5A7-370A-5253-1C7A757A069D}"/>
          </ac:picMkLst>
        </pc:picChg>
        <pc:picChg chg="add mod">
          <ac:chgData name="Sunchu, Keerthika" userId="12afdfec-b1df-47d3-89dd-30882c173abd" providerId="ADAL" clId="{09535734-528F-4C44-9E93-67127103D805}" dt="2024-12-01T02:15:20.534" v="1193" actId="1076"/>
          <ac:picMkLst>
            <pc:docMk/>
            <pc:sldMk cId="2424933814" sldId="284"/>
            <ac:picMk id="5" creationId="{CCAC38E7-727D-F086-254B-C725B4FFD338}"/>
          </ac:picMkLst>
        </pc:picChg>
      </pc:sldChg>
      <pc:sldChg chg="delSp add del mod">
        <pc:chgData name="Sunchu, Keerthika" userId="12afdfec-b1df-47d3-89dd-30882c173abd" providerId="ADAL" clId="{09535734-528F-4C44-9E93-67127103D805}" dt="2024-12-01T02:04:50.091" v="1084" actId="47"/>
        <pc:sldMkLst>
          <pc:docMk/>
          <pc:sldMk cId="4213555171" sldId="284"/>
        </pc:sldMkLst>
      </pc:sldChg>
      <pc:sldChg chg="addSp delSp modSp new mod ord">
        <pc:chgData name="Sunchu, Keerthika" userId="12afdfec-b1df-47d3-89dd-30882c173abd" providerId="ADAL" clId="{09535734-528F-4C44-9E93-67127103D805}" dt="2024-12-08T21:54:15.199" v="2396"/>
        <pc:sldMkLst>
          <pc:docMk/>
          <pc:sldMk cId="1370949050" sldId="285"/>
        </pc:sldMkLst>
        <pc:spChg chg="add mod">
          <ac:chgData name="Sunchu, Keerthika" userId="12afdfec-b1df-47d3-89dd-30882c173abd" providerId="ADAL" clId="{09535734-528F-4C44-9E93-67127103D805}" dt="2024-12-01T02:40:29.075" v="1576" actId="1076"/>
          <ac:spMkLst>
            <pc:docMk/>
            <pc:sldMk cId="1370949050" sldId="285"/>
            <ac:spMk id="16" creationId="{A4EA435F-1A3A-91A8-E71E-8384AAD542B3}"/>
          </ac:spMkLst>
        </pc:spChg>
        <pc:spChg chg="add mod">
          <ac:chgData name="Sunchu, Keerthika" userId="12afdfec-b1df-47d3-89dd-30882c173abd" providerId="ADAL" clId="{09535734-528F-4C44-9E93-67127103D805}" dt="2024-12-01T02:34:19.042" v="1468" actId="1076"/>
          <ac:spMkLst>
            <pc:docMk/>
            <pc:sldMk cId="1370949050" sldId="285"/>
            <ac:spMk id="18" creationId="{7631C150-8565-B491-EAB6-BAFED9A434D1}"/>
          </ac:spMkLst>
        </pc:spChg>
        <pc:spChg chg="add del mod">
          <ac:chgData name="Sunchu, Keerthika" userId="12afdfec-b1df-47d3-89dd-30882c173abd" providerId="ADAL" clId="{09535734-528F-4C44-9E93-67127103D805}" dt="2024-12-01T02:32:34.156" v="1379" actId="1076"/>
          <ac:spMkLst>
            <pc:docMk/>
            <pc:sldMk cId="1370949050" sldId="285"/>
            <ac:spMk id="20" creationId="{4B0F8E91-4548-64D4-E371-9E1C5AC96BB0}"/>
          </ac:spMkLst>
        </pc:spChg>
        <pc:picChg chg="add mod">
          <ac:chgData name="Sunchu, Keerthika" userId="12afdfec-b1df-47d3-89dd-30882c173abd" providerId="ADAL" clId="{09535734-528F-4C44-9E93-67127103D805}" dt="2024-12-01T02:40:46.451" v="1578" actId="1076"/>
          <ac:picMkLst>
            <pc:docMk/>
            <pc:sldMk cId="1370949050" sldId="285"/>
            <ac:picMk id="13" creationId="{5A75FDC7-EC6A-FCF3-121E-E6C2AFC662F8}"/>
          </ac:picMkLst>
        </pc:picChg>
        <pc:picChg chg="add mod">
          <ac:chgData name="Sunchu, Keerthika" userId="12afdfec-b1df-47d3-89dd-30882c173abd" providerId="ADAL" clId="{09535734-528F-4C44-9E93-67127103D805}" dt="2024-12-01T02:30:35.206" v="1368" actId="14100"/>
          <ac:picMkLst>
            <pc:docMk/>
            <pc:sldMk cId="1370949050" sldId="285"/>
            <ac:picMk id="14" creationId="{E984F596-7EB8-D7DB-191A-6EE98D03EF34}"/>
          </ac:picMkLst>
        </pc:picChg>
      </pc:sldChg>
      <pc:sldChg chg="modSp mod ord">
        <pc:chgData name="Sunchu, Keerthika" userId="12afdfec-b1df-47d3-89dd-30882c173abd" providerId="ADAL" clId="{09535734-528F-4C44-9E93-67127103D805}" dt="2024-12-01T19:43:39.594" v="1598"/>
        <pc:sldMkLst>
          <pc:docMk/>
          <pc:sldMk cId="1399194244" sldId="286"/>
        </pc:sldMkLst>
      </pc:sldChg>
      <pc:sldChg chg="addSp modSp">
        <pc:chgData name="Sunchu, Keerthika" userId="12afdfec-b1df-47d3-89dd-30882c173abd" providerId="ADAL" clId="{09535734-528F-4C44-9E93-67127103D805}" dt="2024-12-01T19:41:32.673" v="1594"/>
        <pc:sldMkLst>
          <pc:docMk/>
          <pc:sldMk cId="601473955" sldId="287"/>
        </pc:sldMkLst>
      </pc:sldChg>
      <pc:sldChg chg="addSp modSp mod">
        <pc:chgData name="Sunchu, Keerthika" userId="12afdfec-b1df-47d3-89dd-30882c173abd" providerId="ADAL" clId="{09535734-528F-4C44-9E93-67127103D805}" dt="2024-12-01T19:43:46.432" v="1600" actId="1076"/>
        <pc:sldMkLst>
          <pc:docMk/>
          <pc:sldMk cId="707651382" sldId="288"/>
        </pc:sldMkLst>
      </pc:sldChg>
      <pc:sldChg chg="add del">
        <pc:chgData name="Sunchu, Keerthika" userId="12afdfec-b1df-47d3-89dd-30882c173abd" providerId="ADAL" clId="{09535734-528F-4C44-9E93-67127103D805}" dt="2024-12-01T19:45:18.893" v="1602"/>
        <pc:sldMkLst>
          <pc:docMk/>
          <pc:sldMk cId="1321623334" sldId="289"/>
        </pc:sldMkLst>
      </pc:sldChg>
      <pc:sldChg chg="add del">
        <pc:chgData name="Sunchu, Keerthika" userId="12afdfec-b1df-47d3-89dd-30882c173abd" providerId="ADAL" clId="{09535734-528F-4C44-9E93-67127103D805}" dt="2024-12-01T19:41:20.042" v="1593"/>
        <pc:sldMkLst>
          <pc:docMk/>
          <pc:sldMk cId="3204867815" sldId="289"/>
        </pc:sldMkLst>
      </pc:sldChg>
      <pc:sldChg chg="addSp delSp modSp add del mod modNotesTx">
        <pc:chgData name="Sunchu, Keerthika" userId="12afdfec-b1df-47d3-89dd-30882c173abd" providerId="ADAL" clId="{09535734-528F-4C44-9E93-67127103D805}" dt="2024-12-12T21:28:23.923" v="3527" actId="20577"/>
        <pc:sldMkLst>
          <pc:docMk/>
          <pc:sldMk cId="754012841" sldId="292"/>
        </pc:sldMkLst>
        <pc:spChg chg="mod">
          <ac:chgData name="Sunchu, Keerthika" userId="12afdfec-b1df-47d3-89dd-30882c173abd" providerId="ADAL" clId="{09535734-528F-4C44-9E93-67127103D805}" dt="2024-12-08T22:24:17.597" v="2761" actId="1076"/>
          <ac:spMkLst>
            <pc:docMk/>
            <pc:sldMk cId="754012841" sldId="292"/>
            <ac:spMk id="5" creationId="{9331B219-D849-BD96-C7EC-173F50BEA7F7}"/>
          </ac:spMkLst>
        </pc:spChg>
        <pc:spChg chg="add mod">
          <ac:chgData name="Sunchu, Keerthika" userId="12afdfec-b1df-47d3-89dd-30882c173abd" providerId="ADAL" clId="{09535734-528F-4C44-9E93-67127103D805}" dt="2024-12-08T23:51:02.850" v="3349" actId="1076"/>
          <ac:spMkLst>
            <pc:docMk/>
            <pc:sldMk cId="754012841" sldId="292"/>
            <ac:spMk id="15" creationId="{A2CBA341-CC60-0D38-B7BA-AA087A65689A}"/>
          </ac:spMkLst>
        </pc:spChg>
        <pc:picChg chg="add mod">
          <ac:chgData name="Sunchu, Keerthika" userId="12afdfec-b1df-47d3-89dd-30882c173abd" providerId="ADAL" clId="{09535734-528F-4C44-9E93-67127103D805}" dt="2024-12-08T22:34:04.853" v="2843" actId="1076"/>
          <ac:picMkLst>
            <pc:docMk/>
            <pc:sldMk cId="754012841" sldId="292"/>
            <ac:picMk id="7" creationId="{15203EB5-1E6D-B6ED-B24C-DAD7E0AEAB69}"/>
          </ac:picMkLst>
        </pc:picChg>
        <pc:picChg chg="add mod">
          <ac:chgData name="Sunchu, Keerthika" userId="12afdfec-b1df-47d3-89dd-30882c173abd" providerId="ADAL" clId="{09535734-528F-4C44-9E93-67127103D805}" dt="2024-12-08T23:51:12.967" v="3351" actId="1076"/>
          <ac:picMkLst>
            <pc:docMk/>
            <pc:sldMk cId="754012841" sldId="292"/>
            <ac:picMk id="11" creationId="{EFCF4D9A-9150-6996-6592-26DD04C198FC}"/>
          </ac:picMkLst>
        </pc:picChg>
        <pc:picChg chg="add mod">
          <ac:chgData name="Sunchu, Keerthika" userId="12afdfec-b1df-47d3-89dd-30882c173abd" providerId="ADAL" clId="{09535734-528F-4C44-9E93-67127103D805}" dt="2024-12-08T23:51:16.160" v="3352" actId="1076"/>
          <ac:picMkLst>
            <pc:docMk/>
            <pc:sldMk cId="754012841" sldId="292"/>
            <ac:picMk id="13" creationId="{7876F79E-9EE6-09F3-4744-AFC7A24C711A}"/>
          </ac:picMkLst>
        </pc:picChg>
      </pc:sldChg>
      <pc:sldChg chg="addSp delSp modSp del mod">
        <pc:chgData name="Sunchu, Keerthika" userId="12afdfec-b1df-47d3-89dd-30882c173abd" providerId="ADAL" clId="{09535734-528F-4C44-9E93-67127103D805}" dt="2024-12-08T22:29:01.504" v="2801" actId="47"/>
        <pc:sldMkLst>
          <pc:docMk/>
          <pc:sldMk cId="3737724638" sldId="293"/>
        </pc:sldMkLst>
      </pc:sldChg>
      <pc:sldChg chg="new del">
        <pc:chgData name="Sunchu, Keerthika" userId="12afdfec-b1df-47d3-89dd-30882c173abd" providerId="ADAL" clId="{09535734-528F-4C44-9E93-67127103D805}" dt="2024-12-03T20:58:00.525" v="2232" actId="47"/>
        <pc:sldMkLst>
          <pc:docMk/>
          <pc:sldMk cId="3868488425" sldId="295"/>
        </pc:sldMkLst>
      </pc:sldChg>
      <pc:sldChg chg="addSp modSp new add del mod">
        <pc:chgData name="Sunchu, Keerthika" userId="12afdfec-b1df-47d3-89dd-30882c173abd" providerId="ADAL" clId="{09535734-528F-4C44-9E93-67127103D805}" dt="2024-12-03T20:58:10.577" v="2235" actId="47"/>
        <pc:sldMkLst>
          <pc:docMk/>
          <pc:sldMk cId="527560785" sldId="296"/>
        </pc:sldMkLst>
      </pc:sldChg>
      <pc:sldChg chg="addSp delSp modSp add del mod">
        <pc:chgData name="Sunchu, Keerthika" userId="12afdfec-b1df-47d3-89dd-30882c173abd" providerId="ADAL" clId="{09535734-528F-4C44-9E93-67127103D805}" dt="2024-12-08T22:38:11.217" v="2852" actId="47"/>
        <pc:sldMkLst>
          <pc:docMk/>
          <pc:sldMk cId="2343780409" sldId="297"/>
        </pc:sldMkLst>
      </pc:sldChg>
      <pc:sldChg chg="addSp delSp modSp add mod ord">
        <pc:chgData name="Sunchu, Keerthika" userId="12afdfec-b1df-47d3-89dd-30882c173abd" providerId="ADAL" clId="{09535734-528F-4C44-9E93-67127103D805}" dt="2024-12-08T21:54:15.199" v="2396"/>
        <pc:sldMkLst>
          <pc:docMk/>
          <pc:sldMk cId="1243719089" sldId="298"/>
        </pc:sldMkLst>
        <pc:spChg chg="mod">
          <ac:chgData name="Sunchu, Keerthika" userId="12afdfec-b1df-47d3-89dd-30882c173abd" providerId="ADAL" clId="{09535734-528F-4C44-9E93-67127103D805}" dt="2024-12-03T22:12:53.461" v="2267" actId="20577"/>
          <ac:spMkLst>
            <pc:docMk/>
            <pc:sldMk cId="1243719089" sldId="298"/>
            <ac:spMk id="5" creationId="{F61E06E0-C5B4-2BF1-CC85-914EC97B4A88}"/>
          </ac:spMkLst>
        </pc:spChg>
        <pc:picChg chg="add mod">
          <ac:chgData name="Sunchu, Keerthika" userId="12afdfec-b1df-47d3-89dd-30882c173abd" providerId="ADAL" clId="{09535734-528F-4C44-9E93-67127103D805}" dt="2024-12-03T22:12:07.595" v="2261" actId="14100"/>
          <ac:picMkLst>
            <pc:docMk/>
            <pc:sldMk cId="1243719089" sldId="298"/>
            <ac:picMk id="4" creationId="{FA8949AF-EC2E-C073-24AF-AFC295FFA343}"/>
          </ac:picMkLst>
        </pc:picChg>
        <pc:picChg chg="add mod">
          <ac:chgData name="Sunchu, Keerthika" userId="12afdfec-b1df-47d3-89dd-30882c173abd" providerId="ADAL" clId="{09535734-528F-4C44-9E93-67127103D805}" dt="2024-12-03T22:50:50.528" v="2316" actId="1076"/>
          <ac:picMkLst>
            <pc:docMk/>
            <pc:sldMk cId="1243719089" sldId="298"/>
            <ac:picMk id="6" creationId="{3CFF6310-C040-4895-83C4-09C864C8348E}"/>
          </ac:picMkLst>
        </pc:picChg>
      </pc:sldChg>
      <pc:sldChg chg="addSp delSp modSp add del mod">
        <pc:chgData name="Sunchu, Keerthika" userId="12afdfec-b1df-47d3-89dd-30882c173abd" providerId="ADAL" clId="{09535734-528F-4C44-9E93-67127103D805}" dt="2024-12-08T22:38:13.765" v="2853" actId="47"/>
        <pc:sldMkLst>
          <pc:docMk/>
          <pc:sldMk cId="1066263556" sldId="299"/>
        </pc:sldMkLst>
      </pc:sldChg>
      <pc:sldChg chg="addSp delSp modSp add mod modNotesTx">
        <pc:chgData name="Sunchu, Keerthika" userId="12afdfec-b1df-47d3-89dd-30882c173abd" providerId="ADAL" clId="{09535734-528F-4C44-9E93-67127103D805}" dt="2024-12-12T21:22:08.232" v="3508"/>
        <pc:sldMkLst>
          <pc:docMk/>
          <pc:sldMk cId="3458282216" sldId="306"/>
        </pc:sldMkLst>
        <pc:spChg chg="mod">
          <ac:chgData name="Sunchu, Keerthika" userId="12afdfec-b1df-47d3-89dd-30882c173abd" providerId="ADAL" clId="{09535734-528F-4C44-9E93-67127103D805}" dt="2024-12-08T22:13:12.298" v="2492" actId="1076"/>
          <ac:spMkLst>
            <pc:docMk/>
            <pc:sldMk cId="3458282216" sldId="306"/>
            <ac:spMk id="2" creationId="{6FFEA94E-7D2E-AD53-F1A9-F527E1A29458}"/>
          </ac:spMkLst>
        </pc:spChg>
        <pc:spChg chg="mod">
          <ac:chgData name="Sunchu, Keerthika" userId="12afdfec-b1df-47d3-89dd-30882c173abd" providerId="ADAL" clId="{09535734-528F-4C44-9E93-67127103D805}" dt="2024-12-08T23:48:34.160" v="3312" actId="1076"/>
          <ac:spMkLst>
            <pc:docMk/>
            <pc:sldMk cId="3458282216" sldId="306"/>
            <ac:spMk id="3" creationId="{269FE8EF-F744-E7F0-0164-BE06A3F02DA5}"/>
          </ac:spMkLst>
        </pc:spChg>
        <pc:spChg chg="add mod">
          <ac:chgData name="Sunchu, Keerthika" userId="12afdfec-b1df-47d3-89dd-30882c173abd" providerId="ADAL" clId="{09535734-528F-4C44-9E93-67127103D805}" dt="2024-12-08T22:15:26.386" v="2529" actId="1076"/>
          <ac:spMkLst>
            <pc:docMk/>
            <pc:sldMk cId="3458282216" sldId="306"/>
            <ac:spMk id="7" creationId="{E61E4577-8FBE-77A9-CDFC-5C732D6F8072}"/>
          </ac:spMkLst>
        </pc:spChg>
        <pc:spChg chg="add mod">
          <ac:chgData name="Sunchu, Keerthika" userId="12afdfec-b1df-47d3-89dd-30882c173abd" providerId="ADAL" clId="{09535734-528F-4C44-9E93-67127103D805}" dt="2024-12-08T23:48:19.876" v="3310" actId="1076"/>
          <ac:spMkLst>
            <pc:docMk/>
            <pc:sldMk cId="3458282216" sldId="306"/>
            <ac:spMk id="10" creationId="{CB1224B3-CA9A-BE51-FB93-CCCCE8D2170F}"/>
          </ac:spMkLst>
        </pc:spChg>
        <pc:picChg chg="add mod">
          <ac:chgData name="Sunchu, Keerthika" userId="12afdfec-b1df-47d3-89dd-30882c173abd" providerId="ADAL" clId="{09535734-528F-4C44-9E93-67127103D805}" dt="2024-12-08T23:51:32.505" v="3353" actId="1076"/>
          <ac:picMkLst>
            <pc:docMk/>
            <pc:sldMk cId="3458282216" sldId="306"/>
            <ac:picMk id="17" creationId="{494109C7-15F1-96A5-7055-95677BB6762D}"/>
          </ac:picMkLst>
        </pc:picChg>
      </pc:sldChg>
      <pc:sldChg chg="delSp modSp add mod">
        <pc:chgData name="Sunchu, Keerthika" userId="12afdfec-b1df-47d3-89dd-30882c173abd" providerId="ADAL" clId="{09535734-528F-4C44-9E93-67127103D805}" dt="2024-12-08T21:51:12.331" v="2364" actId="122"/>
        <pc:sldMkLst>
          <pc:docMk/>
          <pc:sldMk cId="488445887" sldId="307"/>
        </pc:sldMkLst>
        <pc:spChg chg="mod">
          <ac:chgData name="Sunchu, Keerthika" userId="12afdfec-b1df-47d3-89dd-30882c173abd" providerId="ADAL" clId="{09535734-528F-4C44-9E93-67127103D805}" dt="2024-12-08T21:51:12.331" v="2364" actId="122"/>
          <ac:spMkLst>
            <pc:docMk/>
            <pc:sldMk cId="488445887" sldId="307"/>
            <ac:spMk id="2" creationId="{95F887ED-6EB3-974F-476C-CE612FE30468}"/>
          </ac:spMkLst>
        </pc:spChg>
      </pc:sldChg>
      <pc:sldChg chg="modSp add mod ord">
        <pc:chgData name="Sunchu, Keerthika" userId="12afdfec-b1df-47d3-89dd-30882c173abd" providerId="ADAL" clId="{09535734-528F-4C44-9E93-67127103D805}" dt="2024-12-12T17:53:52.643" v="3382" actId="14100"/>
        <pc:sldMkLst>
          <pc:docMk/>
          <pc:sldMk cId="2508972748" sldId="308"/>
        </pc:sldMkLst>
        <pc:spChg chg="mod">
          <ac:chgData name="Sunchu, Keerthika" userId="12afdfec-b1df-47d3-89dd-30882c173abd" providerId="ADAL" clId="{09535734-528F-4C44-9E93-67127103D805}" dt="2024-12-12T17:53:30.069" v="3377" actId="1076"/>
          <ac:spMkLst>
            <pc:docMk/>
            <pc:sldMk cId="2508972748" sldId="308"/>
            <ac:spMk id="2" creationId="{BF7D9C21-51A0-CFDC-1F6D-0AB8FAF9D860}"/>
          </ac:spMkLst>
        </pc:spChg>
        <pc:spChg chg="mod">
          <ac:chgData name="Sunchu, Keerthika" userId="12afdfec-b1df-47d3-89dd-30882c173abd" providerId="ADAL" clId="{09535734-528F-4C44-9E93-67127103D805}" dt="2024-12-12T17:53:52.643" v="3382" actId="14100"/>
          <ac:spMkLst>
            <pc:docMk/>
            <pc:sldMk cId="2508972748" sldId="308"/>
            <ac:spMk id="3" creationId="{C287E239-622B-856C-2080-D93BD9A69A53}"/>
          </ac:spMkLst>
        </pc:spChg>
        <pc:picChg chg="mod">
          <ac:chgData name="Sunchu, Keerthika" userId="12afdfec-b1df-47d3-89dd-30882c173abd" providerId="ADAL" clId="{09535734-528F-4C44-9E93-67127103D805}" dt="2024-12-12T17:53:39.423" v="3381" actId="1076"/>
          <ac:picMkLst>
            <pc:docMk/>
            <pc:sldMk cId="2508972748" sldId="308"/>
            <ac:picMk id="4" creationId="{6A2451D1-3E03-A338-B992-45DA7285CCCC}"/>
          </ac:picMkLst>
        </pc:picChg>
      </pc:sldChg>
      <pc:sldChg chg="add ord">
        <pc:chgData name="Sunchu, Keerthika" userId="12afdfec-b1df-47d3-89dd-30882c173abd" providerId="ADAL" clId="{09535734-528F-4C44-9E93-67127103D805}" dt="2024-12-08T21:51:57.980" v="2370"/>
        <pc:sldMkLst>
          <pc:docMk/>
          <pc:sldMk cId="1446519273" sldId="309"/>
        </pc:sldMkLst>
      </pc:sldChg>
      <pc:sldChg chg="modSp add mod ord">
        <pc:chgData name="Sunchu, Keerthika" userId="12afdfec-b1df-47d3-89dd-30882c173abd" providerId="ADAL" clId="{09535734-528F-4C44-9E93-67127103D805}" dt="2024-12-12T21:44:46.359" v="3551" actId="1076"/>
        <pc:sldMkLst>
          <pc:docMk/>
          <pc:sldMk cId="1687323461" sldId="310"/>
        </pc:sldMkLst>
        <pc:spChg chg="mod">
          <ac:chgData name="Sunchu, Keerthika" userId="12afdfec-b1df-47d3-89dd-30882c173abd" providerId="ADAL" clId="{09535734-528F-4C44-9E93-67127103D805}" dt="2024-12-12T21:44:42.071" v="3549" actId="20577"/>
          <ac:spMkLst>
            <pc:docMk/>
            <pc:sldMk cId="1687323461" sldId="310"/>
            <ac:spMk id="5" creationId="{D3849F91-FD82-C7A9-FD08-D427066A2CE9}"/>
          </ac:spMkLst>
        </pc:spChg>
        <pc:picChg chg="mod">
          <ac:chgData name="Sunchu, Keerthika" userId="12afdfec-b1df-47d3-89dd-30882c173abd" providerId="ADAL" clId="{09535734-528F-4C44-9E93-67127103D805}" dt="2024-12-12T21:44:46.359" v="3551" actId="1076"/>
          <ac:picMkLst>
            <pc:docMk/>
            <pc:sldMk cId="1687323461" sldId="310"/>
            <ac:picMk id="4" creationId="{8B600C67-4187-5CB3-15D0-8B1157F31207}"/>
          </ac:picMkLst>
        </pc:picChg>
      </pc:sldChg>
      <pc:sldChg chg="add del ord">
        <pc:chgData name="Sunchu, Keerthika" userId="12afdfec-b1df-47d3-89dd-30882c173abd" providerId="ADAL" clId="{09535734-528F-4C44-9E93-67127103D805}" dt="2024-12-08T21:52:12.105" v="2375" actId="2890"/>
        <pc:sldMkLst>
          <pc:docMk/>
          <pc:sldMk cId="2497845072" sldId="310"/>
        </pc:sldMkLst>
      </pc:sldChg>
      <pc:sldChg chg="modSp add mod ord">
        <pc:chgData name="Sunchu, Keerthika" userId="12afdfec-b1df-47d3-89dd-30882c173abd" providerId="ADAL" clId="{09535734-528F-4C44-9E93-67127103D805}" dt="2024-12-08T22:43:00.149" v="2895" actId="20577"/>
        <pc:sldMkLst>
          <pc:docMk/>
          <pc:sldMk cId="4245530489" sldId="311"/>
        </pc:sldMkLst>
        <pc:spChg chg="mod">
          <ac:chgData name="Sunchu, Keerthika" userId="12afdfec-b1df-47d3-89dd-30882c173abd" providerId="ADAL" clId="{09535734-528F-4C44-9E93-67127103D805}" dt="2024-12-08T22:43:00.149" v="2895" actId="20577"/>
          <ac:spMkLst>
            <pc:docMk/>
            <pc:sldMk cId="4245530489" sldId="311"/>
            <ac:spMk id="5" creationId="{2D3CBE6B-78A1-8647-FB26-3C713D5727B5}"/>
          </ac:spMkLst>
        </pc:spChg>
      </pc:sldChg>
      <pc:sldChg chg="add ord">
        <pc:chgData name="Sunchu, Keerthika" userId="12afdfec-b1df-47d3-89dd-30882c173abd" providerId="ADAL" clId="{09535734-528F-4C44-9E93-67127103D805}" dt="2024-12-08T21:53:04.139" v="2386"/>
        <pc:sldMkLst>
          <pc:docMk/>
          <pc:sldMk cId="2273023276" sldId="312"/>
        </pc:sldMkLst>
      </pc:sldChg>
      <pc:sldChg chg="add ord">
        <pc:chgData name="Sunchu, Keerthika" userId="12afdfec-b1df-47d3-89dd-30882c173abd" providerId="ADAL" clId="{09535734-528F-4C44-9E93-67127103D805}" dt="2024-12-08T21:53:04.139" v="2386"/>
        <pc:sldMkLst>
          <pc:docMk/>
          <pc:sldMk cId="627484009" sldId="313"/>
        </pc:sldMkLst>
      </pc:sldChg>
      <pc:sldChg chg="add ord">
        <pc:chgData name="Sunchu, Keerthika" userId="12afdfec-b1df-47d3-89dd-30882c173abd" providerId="ADAL" clId="{09535734-528F-4C44-9E93-67127103D805}" dt="2024-12-08T21:53:04.139" v="2386"/>
        <pc:sldMkLst>
          <pc:docMk/>
          <pc:sldMk cId="1664943070" sldId="314"/>
        </pc:sldMkLst>
      </pc:sldChg>
      <pc:sldChg chg="addSp delSp modSp add del mod">
        <pc:chgData name="Sunchu, Keerthika" userId="12afdfec-b1df-47d3-89dd-30882c173abd" providerId="ADAL" clId="{09535734-528F-4C44-9E93-67127103D805}" dt="2024-12-08T23:15:47.922" v="3003" actId="47"/>
        <pc:sldMkLst>
          <pc:docMk/>
          <pc:sldMk cId="2105191801" sldId="315"/>
        </pc:sldMkLst>
      </pc:sldChg>
      <pc:sldChg chg="add del">
        <pc:chgData name="Sunchu, Keerthika" userId="12afdfec-b1df-47d3-89dd-30882c173abd" providerId="ADAL" clId="{09535734-528F-4C44-9E93-67127103D805}" dt="2024-12-08T21:53:37.346" v="2390" actId="2890"/>
        <pc:sldMkLst>
          <pc:docMk/>
          <pc:sldMk cId="2259937570" sldId="315"/>
        </pc:sldMkLst>
      </pc:sldChg>
      <pc:sldChg chg="delSp add del mod">
        <pc:chgData name="Sunchu, Keerthika" userId="12afdfec-b1df-47d3-89dd-30882c173abd" providerId="ADAL" clId="{09535734-528F-4C44-9E93-67127103D805}" dt="2024-12-08T23:02:23.722" v="2942" actId="47"/>
        <pc:sldMkLst>
          <pc:docMk/>
          <pc:sldMk cId="198283351" sldId="316"/>
        </pc:sldMkLst>
      </pc:sldChg>
      <pc:sldChg chg="add del">
        <pc:chgData name="Sunchu, Keerthika" userId="12afdfec-b1df-47d3-89dd-30882c173abd" providerId="ADAL" clId="{09535734-528F-4C44-9E93-67127103D805}" dt="2024-12-08T21:53:36.369" v="2389" actId="2890"/>
        <pc:sldMkLst>
          <pc:docMk/>
          <pc:sldMk cId="763454559" sldId="316"/>
        </pc:sldMkLst>
      </pc:sldChg>
      <pc:sldChg chg="add del replId">
        <pc:chgData name="Sunchu, Keerthika" userId="12afdfec-b1df-47d3-89dd-30882c173abd" providerId="ADAL" clId="{09535734-528F-4C44-9E93-67127103D805}" dt="2024-12-08T21:53:36.369" v="2389" actId="2890"/>
        <pc:sldMkLst>
          <pc:docMk/>
          <pc:sldMk cId="265848466" sldId="317"/>
        </pc:sldMkLst>
      </pc:sldChg>
      <pc:sldChg chg="addSp delSp modSp add mod modNotesTx">
        <pc:chgData name="Sunchu, Keerthika" userId="12afdfec-b1df-47d3-89dd-30882c173abd" providerId="ADAL" clId="{09535734-528F-4C44-9E93-67127103D805}" dt="2024-12-12T21:23:33.289" v="3515"/>
        <pc:sldMkLst>
          <pc:docMk/>
          <pc:sldMk cId="4155423597" sldId="317"/>
        </pc:sldMkLst>
        <pc:spChg chg="add mod">
          <ac:chgData name="Sunchu, Keerthika" userId="12afdfec-b1df-47d3-89dd-30882c173abd" providerId="ADAL" clId="{09535734-528F-4C44-9E93-67127103D805}" dt="2024-12-12T21:16:41.315" v="3477" actId="1076"/>
          <ac:spMkLst>
            <pc:docMk/>
            <pc:sldMk cId="4155423597" sldId="317"/>
            <ac:spMk id="2" creationId="{D1658F50-3356-A74F-6D7C-1BD5AEA7807C}"/>
          </ac:spMkLst>
        </pc:spChg>
        <pc:spChg chg="add mod">
          <ac:chgData name="Sunchu, Keerthika" userId="12afdfec-b1df-47d3-89dd-30882c173abd" providerId="ADAL" clId="{09535734-528F-4C44-9E93-67127103D805}" dt="2024-12-12T18:11:58.922" v="3386" actId="21"/>
          <ac:spMkLst>
            <pc:docMk/>
            <pc:sldMk cId="4155423597" sldId="317"/>
            <ac:spMk id="11" creationId="{EA8A4BDB-78E3-826D-193F-24A2AC73A95C}"/>
          </ac:spMkLst>
        </pc:spChg>
        <pc:spChg chg="add mod">
          <ac:chgData name="Sunchu, Keerthika" userId="12afdfec-b1df-47d3-89dd-30882c173abd" providerId="ADAL" clId="{09535734-528F-4C44-9E93-67127103D805}" dt="2024-12-12T18:13:36.200" v="3388" actId="1076"/>
          <ac:spMkLst>
            <pc:docMk/>
            <pc:sldMk cId="4155423597" sldId="317"/>
            <ac:spMk id="14" creationId="{1BB82A05-9CB8-C873-F1B9-269F8349C306}"/>
          </ac:spMkLst>
        </pc:spChg>
        <pc:spChg chg="add mod">
          <ac:chgData name="Sunchu, Keerthika" userId="12afdfec-b1df-47d3-89dd-30882c173abd" providerId="ADAL" clId="{09535734-528F-4C44-9E93-67127103D805}" dt="2024-12-12T21:16:17.606" v="3475" actId="14100"/>
          <ac:spMkLst>
            <pc:docMk/>
            <pc:sldMk cId="4155423597" sldId="317"/>
            <ac:spMk id="17" creationId="{F7BC0F29-AE64-4D1F-819F-BF8F084640F9}"/>
          </ac:spMkLst>
        </pc:spChg>
        <pc:spChg chg="add mod">
          <ac:chgData name="Sunchu, Keerthika" userId="12afdfec-b1df-47d3-89dd-30882c173abd" providerId="ADAL" clId="{09535734-528F-4C44-9E93-67127103D805}" dt="2024-12-08T23:26:44.523" v="3132" actId="1076"/>
          <ac:spMkLst>
            <pc:docMk/>
            <pc:sldMk cId="4155423597" sldId="317"/>
            <ac:spMk id="18" creationId="{0AE59A6D-3126-54FE-815A-92D55C81EB41}"/>
          </ac:spMkLst>
        </pc:spChg>
        <pc:spChg chg="add mod">
          <ac:chgData name="Sunchu, Keerthika" userId="12afdfec-b1df-47d3-89dd-30882c173abd" providerId="ADAL" clId="{09535734-528F-4C44-9E93-67127103D805}" dt="2024-12-08T23:32:54.841" v="3228" actId="1076"/>
          <ac:spMkLst>
            <pc:docMk/>
            <pc:sldMk cId="4155423597" sldId="317"/>
            <ac:spMk id="19" creationId="{C35733E4-A098-8E27-8C87-416B24EE2BB9}"/>
          </ac:spMkLst>
        </pc:spChg>
        <pc:picChg chg="add mod">
          <ac:chgData name="Sunchu, Keerthika" userId="12afdfec-b1df-47d3-89dd-30882c173abd" providerId="ADAL" clId="{09535734-528F-4C44-9E93-67127103D805}" dt="2024-12-08T23:30:19.538" v="3176" actId="1076"/>
          <ac:picMkLst>
            <pc:docMk/>
            <pc:sldMk cId="4155423597" sldId="317"/>
            <ac:picMk id="6" creationId="{CA45A7CC-3AFC-7CD6-064F-0A64704DF288}"/>
          </ac:picMkLst>
        </pc:picChg>
        <pc:picChg chg="add mod">
          <ac:chgData name="Sunchu, Keerthika" userId="12afdfec-b1df-47d3-89dd-30882c173abd" providerId="ADAL" clId="{09535734-528F-4C44-9E93-67127103D805}" dt="2024-12-08T23:30:49.294" v="3183" actId="1076"/>
          <ac:picMkLst>
            <pc:docMk/>
            <pc:sldMk cId="4155423597" sldId="317"/>
            <ac:picMk id="9" creationId="{28773ACC-7276-9165-B115-9CD65821D3EF}"/>
          </ac:picMkLst>
        </pc:picChg>
        <pc:picChg chg="add mod">
          <ac:chgData name="Sunchu, Keerthika" userId="12afdfec-b1df-47d3-89dd-30882c173abd" providerId="ADAL" clId="{09535734-528F-4C44-9E93-67127103D805}" dt="2024-12-08T23:32:49.884" v="3227" actId="1076"/>
          <ac:picMkLst>
            <pc:docMk/>
            <pc:sldMk cId="4155423597" sldId="317"/>
            <ac:picMk id="15" creationId="{9F5BA908-F033-86BA-ABA9-B2BC5C01E193}"/>
          </ac:picMkLst>
        </pc:picChg>
        <pc:picChg chg="add mod">
          <ac:chgData name="Sunchu, Keerthika" userId="12afdfec-b1df-47d3-89dd-30882c173abd" providerId="ADAL" clId="{09535734-528F-4C44-9E93-67127103D805}" dt="2024-12-08T23:33:10.735" v="3230" actId="14100"/>
          <ac:picMkLst>
            <pc:docMk/>
            <pc:sldMk cId="4155423597" sldId="317"/>
            <ac:picMk id="16" creationId="{6278A122-059B-1B2C-AE34-14DF25D1AA89}"/>
          </ac:picMkLst>
        </pc:picChg>
      </pc:sldChg>
      <pc:sldChg chg="addSp delSp modSp add del mod">
        <pc:chgData name="Sunchu, Keerthika" userId="12afdfec-b1df-47d3-89dd-30882c173abd" providerId="ADAL" clId="{09535734-528F-4C44-9E93-67127103D805}" dt="2024-12-08T23:26:59.171" v="3135" actId="47"/>
        <pc:sldMkLst>
          <pc:docMk/>
          <pc:sldMk cId="1864196950" sldId="318"/>
        </pc:sldMkLst>
      </pc:sldChg>
      <pc:sldChg chg="modNotesTx">
        <pc:chgData name="Sunchu, Keerthika" userId="12afdfec-b1df-47d3-89dd-30882c173abd" providerId="ADAL" clId="{09535734-528F-4C44-9E93-67127103D805}" dt="2024-12-12T21:21:37.437" v="3505"/>
        <pc:sldMkLst>
          <pc:docMk/>
          <pc:sldMk cId="3670021668" sldId="331"/>
        </pc:sldMkLst>
      </pc:sldChg>
      <pc:sldChg chg="addSp delSp modSp add del mod">
        <pc:chgData name="Sunchu, Keerthika" userId="12afdfec-b1df-47d3-89dd-30882c173abd" providerId="ADAL" clId="{09535734-528F-4C44-9E93-67127103D805}" dt="2024-12-12T18:53:22.945" v="3424" actId="47"/>
        <pc:sldMkLst>
          <pc:docMk/>
          <pc:sldMk cId="1814948195" sldId="334"/>
        </pc:sldMkLst>
        <pc:picChg chg="del">
          <ac:chgData name="Sunchu, Keerthika" userId="12afdfec-b1df-47d3-89dd-30882c173abd" providerId="ADAL" clId="{09535734-528F-4C44-9E93-67127103D805}" dt="2024-12-12T18:42:10.349" v="3393" actId="478"/>
          <ac:picMkLst>
            <pc:docMk/>
            <pc:sldMk cId="1814948195" sldId="334"/>
            <ac:picMk id="3" creationId="{E374884E-A405-0721-638C-50BCAFF16925}"/>
          </ac:picMkLst>
        </pc:picChg>
        <pc:picChg chg="add mod">
          <ac:chgData name="Sunchu, Keerthika" userId="12afdfec-b1df-47d3-89dd-30882c173abd" providerId="ADAL" clId="{09535734-528F-4C44-9E93-67127103D805}" dt="2024-12-12T18:47:04.841" v="3417" actId="14100"/>
          <ac:picMkLst>
            <pc:docMk/>
            <pc:sldMk cId="1814948195" sldId="334"/>
            <ac:picMk id="4" creationId="{7FE03652-CA3E-F40B-187E-8EC3383CEF09}"/>
          </ac:picMkLst>
        </pc:picChg>
      </pc:sldChg>
      <pc:sldChg chg="addSp delSp add mod">
        <pc:chgData name="Sunchu, Keerthika" userId="12afdfec-b1df-47d3-89dd-30882c173abd" providerId="ADAL" clId="{09535734-528F-4C44-9E93-67127103D805}" dt="2024-12-12T18:56:31.325" v="3446" actId="22"/>
        <pc:sldMkLst>
          <pc:docMk/>
          <pc:sldMk cId="3932550394" sldId="335"/>
        </pc:sldMkLst>
        <pc:picChg chg="add del">
          <ac:chgData name="Sunchu, Keerthika" userId="12afdfec-b1df-47d3-89dd-30882c173abd" providerId="ADAL" clId="{09535734-528F-4C44-9E93-67127103D805}" dt="2024-12-12T18:56:05.570" v="3445" actId="478"/>
          <ac:picMkLst>
            <pc:docMk/>
            <pc:sldMk cId="3932550394" sldId="335"/>
            <ac:picMk id="3" creationId="{E2E28E1B-C016-153B-0CC9-48CC82B63561}"/>
          </ac:picMkLst>
        </pc:picChg>
        <pc:picChg chg="del">
          <ac:chgData name="Sunchu, Keerthika" userId="12afdfec-b1df-47d3-89dd-30882c173abd" providerId="ADAL" clId="{09535734-528F-4C44-9E93-67127103D805}" dt="2024-12-12T18:42:55.941" v="3398" actId="478"/>
          <ac:picMkLst>
            <pc:docMk/>
            <pc:sldMk cId="3932550394" sldId="335"/>
            <ac:picMk id="4" creationId="{A1DFF199-6B54-DC91-3086-7399D98BE3C0}"/>
          </ac:picMkLst>
        </pc:picChg>
        <pc:picChg chg="add">
          <ac:chgData name="Sunchu, Keerthika" userId="12afdfec-b1df-47d3-89dd-30882c173abd" providerId="ADAL" clId="{09535734-528F-4C44-9E93-67127103D805}" dt="2024-12-12T18:56:31.325" v="3446" actId="22"/>
          <ac:picMkLst>
            <pc:docMk/>
            <pc:sldMk cId="3932550394" sldId="335"/>
            <ac:picMk id="6" creationId="{3F3B7CD9-08E7-4348-DE44-F57AA2699A8A}"/>
          </ac:picMkLst>
        </pc:picChg>
      </pc:sldChg>
      <pc:sldChg chg="addSp delSp modSp add mod">
        <pc:chgData name="Sunchu, Keerthika" userId="12afdfec-b1df-47d3-89dd-30882c173abd" providerId="ADAL" clId="{09535734-528F-4C44-9E93-67127103D805}" dt="2024-12-12T18:58:55.606" v="3463" actId="14100"/>
        <pc:sldMkLst>
          <pc:docMk/>
          <pc:sldMk cId="3984432295" sldId="336"/>
        </pc:sldMkLst>
        <pc:picChg chg="del">
          <ac:chgData name="Sunchu, Keerthika" userId="12afdfec-b1df-47d3-89dd-30882c173abd" providerId="ADAL" clId="{09535734-528F-4C44-9E93-67127103D805}" dt="2024-12-12T18:43:41.820" v="3406" actId="478"/>
          <ac:picMkLst>
            <pc:docMk/>
            <pc:sldMk cId="3984432295" sldId="336"/>
            <ac:picMk id="3" creationId="{51D0F587-709A-600B-3B14-A81504013970}"/>
          </ac:picMkLst>
        </pc:picChg>
        <pc:picChg chg="add del">
          <ac:chgData name="Sunchu, Keerthika" userId="12afdfec-b1df-47d3-89dd-30882c173abd" providerId="ADAL" clId="{09535734-528F-4C44-9E93-67127103D805}" dt="2024-12-12T18:56:34.962" v="3447" actId="478"/>
          <ac:picMkLst>
            <pc:docMk/>
            <pc:sldMk cId="3984432295" sldId="336"/>
            <ac:picMk id="4" creationId="{0CAD952F-3577-58B2-7AEC-7DBF84C162AE}"/>
          </ac:picMkLst>
        </pc:picChg>
        <pc:picChg chg="add del mod">
          <ac:chgData name="Sunchu, Keerthika" userId="12afdfec-b1df-47d3-89dd-30882c173abd" providerId="ADAL" clId="{09535734-528F-4C44-9E93-67127103D805}" dt="2024-12-12T18:57:26.949" v="3453" actId="478"/>
          <ac:picMkLst>
            <pc:docMk/>
            <pc:sldMk cId="3984432295" sldId="336"/>
            <ac:picMk id="6" creationId="{5E3CE963-6BFF-4122-97E7-F1804024FF6B}"/>
          </ac:picMkLst>
        </pc:picChg>
        <pc:picChg chg="add del mod">
          <ac:chgData name="Sunchu, Keerthika" userId="12afdfec-b1df-47d3-89dd-30882c173abd" providerId="ADAL" clId="{09535734-528F-4C44-9E93-67127103D805}" dt="2024-12-12T18:57:11.167" v="3450" actId="478"/>
          <ac:picMkLst>
            <pc:docMk/>
            <pc:sldMk cId="3984432295" sldId="336"/>
            <ac:picMk id="7" creationId="{2658069B-C181-089C-76DA-74AB79398450}"/>
          </ac:picMkLst>
        </pc:picChg>
        <pc:picChg chg="add mod">
          <ac:chgData name="Sunchu, Keerthika" userId="12afdfec-b1df-47d3-89dd-30882c173abd" providerId="ADAL" clId="{09535734-528F-4C44-9E93-67127103D805}" dt="2024-12-12T18:58:55.606" v="3463" actId="14100"/>
          <ac:picMkLst>
            <pc:docMk/>
            <pc:sldMk cId="3984432295" sldId="336"/>
            <ac:picMk id="9" creationId="{143DCA75-0B2B-1527-EFA6-E47860ED4147}"/>
          </ac:picMkLst>
        </pc:picChg>
      </pc:sldChg>
      <pc:sldChg chg="addSp delSp modSp add mod">
        <pc:chgData name="Sunchu, Keerthika" userId="12afdfec-b1df-47d3-89dd-30882c173abd" providerId="ADAL" clId="{09535734-528F-4C44-9E93-67127103D805}" dt="2024-12-12T18:58:03.775" v="3454" actId="22"/>
        <pc:sldMkLst>
          <pc:docMk/>
          <pc:sldMk cId="3112939798" sldId="337"/>
        </pc:sldMkLst>
        <pc:picChg chg="add del mod">
          <ac:chgData name="Sunchu, Keerthika" userId="12afdfec-b1df-47d3-89dd-30882c173abd" providerId="ADAL" clId="{09535734-528F-4C44-9E93-67127103D805}" dt="2024-12-12T18:45:02.102" v="3413" actId="478"/>
          <ac:picMkLst>
            <pc:docMk/>
            <pc:sldMk cId="3112939798" sldId="337"/>
            <ac:picMk id="3" creationId="{F6FBF5FE-DEF7-9B2A-7AEA-F9D3FA034AA8}"/>
          </ac:picMkLst>
        </pc:picChg>
        <pc:picChg chg="del">
          <ac:chgData name="Sunchu, Keerthika" userId="12afdfec-b1df-47d3-89dd-30882c173abd" providerId="ADAL" clId="{09535734-528F-4C44-9E93-67127103D805}" dt="2024-12-12T18:44:15.832" v="3409" actId="478"/>
          <ac:picMkLst>
            <pc:docMk/>
            <pc:sldMk cId="3112939798" sldId="337"/>
            <ac:picMk id="4" creationId="{416922F0-11F3-2D51-6664-1ED0028BC5D7}"/>
          </ac:picMkLst>
        </pc:picChg>
        <pc:picChg chg="add">
          <ac:chgData name="Sunchu, Keerthika" userId="12afdfec-b1df-47d3-89dd-30882c173abd" providerId="ADAL" clId="{09535734-528F-4C44-9E93-67127103D805}" dt="2024-12-12T18:58:03.775" v="3454" actId="22"/>
          <ac:picMkLst>
            <pc:docMk/>
            <pc:sldMk cId="3112939798" sldId="337"/>
            <ac:picMk id="6" creationId="{C7B2CF38-FDDD-1CE4-35EA-7D9819068D72}"/>
          </ac:picMkLst>
        </pc:picChg>
      </pc:sldChg>
      <pc:sldChg chg="addSp delSp modSp add mod">
        <pc:chgData name="Sunchu, Keerthika" userId="12afdfec-b1df-47d3-89dd-30882c173abd" providerId="ADAL" clId="{09535734-528F-4C44-9E93-67127103D805}" dt="2024-12-12T18:56:00.013" v="3444" actId="1076"/>
        <pc:sldMkLst>
          <pc:docMk/>
          <pc:sldMk cId="931990249" sldId="338"/>
        </pc:sldMkLst>
        <pc:picChg chg="add del mod">
          <ac:chgData name="Sunchu, Keerthika" userId="12afdfec-b1df-47d3-89dd-30882c173abd" providerId="ADAL" clId="{09535734-528F-4C44-9E93-67127103D805}" dt="2024-12-12T18:54:12.917" v="3430" actId="478"/>
          <ac:picMkLst>
            <pc:docMk/>
            <pc:sldMk cId="931990249" sldId="338"/>
            <ac:picMk id="3" creationId="{5D121AA7-C0EE-8867-0388-803FAE6AE0FA}"/>
          </ac:picMkLst>
        </pc:picChg>
        <pc:picChg chg="add mod">
          <ac:chgData name="Sunchu, Keerthika" userId="12afdfec-b1df-47d3-89dd-30882c173abd" providerId="ADAL" clId="{09535734-528F-4C44-9E93-67127103D805}" dt="2024-12-12T18:55:52.822" v="3441" actId="1076"/>
          <ac:picMkLst>
            <pc:docMk/>
            <pc:sldMk cId="931990249" sldId="338"/>
            <ac:picMk id="5" creationId="{DDD3BE30-BB8B-6598-6362-F70804EBF2C9}"/>
          </ac:picMkLst>
        </pc:picChg>
        <pc:picChg chg="del">
          <ac:chgData name="Sunchu, Keerthika" userId="12afdfec-b1df-47d3-89dd-30882c173abd" providerId="ADAL" clId="{09535734-528F-4C44-9E93-67127103D805}" dt="2024-12-12T18:53:27.590" v="3426" actId="478"/>
          <ac:picMkLst>
            <pc:docMk/>
            <pc:sldMk cId="931990249" sldId="338"/>
            <ac:picMk id="6" creationId="{F6A8F963-7EFE-EAD0-4DFB-412814222BC9}"/>
          </ac:picMkLst>
        </pc:picChg>
        <pc:picChg chg="add mod">
          <ac:chgData name="Sunchu, Keerthika" userId="12afdfec-b1df-47d3-89dd-30882c173abd" providerId="ADAL" clId="{09535734-528F-4C44-9E93-67127103D805}" dt="2024-12-12T18:56:00.013" v="3444" actId="1076"/>
          <ac:picMkLst>
            <pc:docMk/>
            <pc:sldMk cId="931990249" sldId="338"/>
            <ac:picMk id="8" creationId="{DE9C9C54-75D1-C2F2-6F45-7A5F6EA23700}"/>
          </ac:picMkLst>
        </pc:picChg>
      </pc:sldChg>
    </pc:docChg>
  </pc:docChgLst>
  <pc:docChgLst>
    <pc:chgData name="Darla, Meghana" userId="S::mdarla@iu.edu::ea9aaa1a-ef6b-4e55-886e-1daf96ca3a5c" providerId="AD" clId="Web-{C71E0040-50ED-B972-B939-604EB635CF65}"/>
    <pc:docChg chg="modSld">
      <pc:chgData name="Darla, Meghana" userId="S::mdarla@iu.edu::ea9aaa1a-ef6b-4e55-886e-1daf96ca3a5c" providerId="AD" clId="Web-{C71E0040-50ED-B972-B939-604EB635CF65}" dt="2024-12-12T21:30:35.512" v="37"/>
      <pc:docMkLst>
        <pc:docMk/>
      </pc:docMkLst>
      <pc:sldChg chg="modNotes">
        <pc:chgData name="Darla, Meghana" userId="S::mdarla@iu.edu::ea9aaa1a-ef6b-4e55-886e-1daf96ca3a5c" providerId="AD" clId="Web-{C71E0040-50ED-B972-B939-604EB635CF65}" dt="2024-12-12T21:30:35.512" v="37"/>
        <pc:sldMkLst>
          <pc:docMk/>
          <pc:sldMk cId="298345477" sldId="289"/>
        </pc:sldMkLst>
      </pc:sldChg>
      <pc:sldChg chg="modNotes">
        <pc:chgData name="Darla, Meghana" userId="S::mdarla@iu.edu::ea9aaa1a-ef6b-4e55-886e-1daf96ca3a5c" providerId="AD" clId="Web-{C71E0040-50ED-B972-B939-604EB635CF65}" dt="2024-12-12T21:26:14.355" v="1"/>
        <pc:sldMkLst>
          <pc:docMk/>
          <pc:sldMk cId="4154481428" sldId="329"/>
        </pc:sldMkLst>
      </pc:sldChg>
    </pc:docChg>
  </pc:docChgLst>
  <pc:docChgLst>
    <pc:chgData name="Darla, Meghana" userId="S::mdarla@iu.edu::ea9aaa1a-ef6b-4e55-886e-1daf96ca3a5c" providerId="AD" clId="Web-{30138298-D6A4-A4D8-F830-EDEDC0097F80}"/>
    <pc:docChg chg="addSld delSld modSld sldOrd modSection">
      <pc:chgData name="Darla, Meghana" userId="S::mdarla@iu.edu::ea9aaa1a-ef6b-4e55-886e-1daf96ca3a5c" providerId="AD" clId="Web-{30138298-D6A4-A4D8-F830-EDEDC0097F80}" dt="2024-12-11T17:25:36.222" v="234" actId="14100"/>
      <pc:docMkLst>
        <pc:docMk/>
      </pc:docMkLst>
      <pc:sldChg chg="ord">
        <pc:chgData name="Darla, Meghana" userId="S::mdarla@iu.edu::ea9aaa1a-ef6b-4e55-886e-1daf96ca3a5c" providerId="AD" clId="Web-{30138298-D6A4-A4D8-F830-EDEDC0097F80}" dt="2024-12-11T17:10:33.068" v="42"/>
        <pc:sldMkLst>
          <pc:docMk/>
          <pc:sldMk cId="1664990541" sldId="260"/>
        </pc:sldMkLst>
      </pc:sldChg>
      <pc:sldChg chg="ord">
        <pc:chgData name="Darla, Meghana" userId="S::mdarla@iu.edu::ea9aaa1a-ef6b-4e55-886e-1daf96ca3a5c" providerId="AD" clId="Web-{30138298-D6A4-A4D8-F830-EDEDC0097F80}" dt="2024-12-11T17:11:51.505" v="48"/>
        <pc:sldMkLst>
          <pc:docMk/>
          <pc:sldMk cId="1088031072" sldId="261"/>
        </pc:sldMkLst>
      </pc:sldChg>
      <pc:sldChg chg="add del">
        <pc:chgData name="Darla, Meghana" userId="S::mdarla@iu.edu::ea9aaa1a-ef6b-4e55-886e-1daf96ca3a5c" providerId="AD" clId="Web-{30138298-D6A4-A4D8-F830-EDEDC0097F80}" dt="2024-12-11T17:12:49.130" v="59"/>
        <pc:sldMkLst>
          <pc:docMk/>
          <pc:sldMk cId="378870282" sldId="265"/>
        </pc:sldMkLst>
      </pc:sldChg>
      <pc:sldChg chg="ord">
        <pc:chgData name="Darla, Meghana" userId="S::mdarla@iu.edu::ea9aaa1a-ef6b-4e55-886e-1daf96ca3a5c" providerId="AD" clId="Web-{30138298-D6A4-A4D8-F830-EDEDC0097F80}" dt="2024-12-11T17:11:27.224" v="47"/>
        <pc:sldMkLst>
          <pc:docMk/>
          <pc:sldMk cId="3173075689" sldId="266"/>
        </pc:sldMkLst>
      </pc:sldChg>
      <pc:sldChg chg="ord">
        <pc:chgData name="Darla, Meghana" userId="S::mdarla@iu.edu::ea9aaa1a-ef6b-4e55-886e-1daf96ca3a5c" providerId="AD" clId="Web-{30138298-D6A4-A4D8-F830-EDEDC0097F80}" dt="2024-12-11T17:19:32.145" v="153"/>
        <pc:sldMkLst>
          <pc:docMk/>
          <pc:sldMk cId="2656456942" sldId="268"/>
        </pc:sldMkLst>
      </pc:sldChg>
      <pc:sldChg chg="ord">
        <pc:chgData name="Darla, Meghana" userId="S::mdarla@iu.edu::ea9aaa1a-ef6b-4e55-886e-1daf96ca3a5c" providerId="AD" clId="Web-{30138298-D6A4-A4D8-F830-EDEDC0097F80}" dt="2024-12-11T17:06:45.725" v="18"/>
        <pc:sldMkLst>
          <pc:docMk/>
          <pc:sldMk cId="2916443199" sldId="272"/>
        </pc:sldMkLst>
      </pc:sldChg>
      <pc:sldChg chg="ord">
        <pc:chgData name="Darla, Meghana" userId="S::mdarla@iu.edu::ea9aaa1a-ef6b-4e55-886e-1daf96ca3a5c" providerId="AD" clId="Web-{30138298-D6A4-A4D8-F830-EDEDC0097F80}" dt="2024-12-11T17:07:35.319" v="26"/>
        <pc:sldMkLst>
          <pc:docMk/>
          <pc:sldMk cId="523906261" sldId="273"/>
        </pc:sldMkLst>
      </pc:sldChg>
      <pc:sldChg chg="ord">
        <pc:chgData name="Darla, Meghana" userId="S::mdarla@iu.edu::ea9aaa1a-ef6b-4e55-886e-1daf96ca3a5c" providerId="AD" clId="Web-{30138298-D6A4-A4D8-F830-EDEDC0097F80}" dt="2024-12-11T17:08:13.147" v="33"/>
        <pc:sldMkLst>
          <pc:docMk/>
          <pc:sldMk cId="864382145" sldId="274"/>
        </pc:sldMkLst>
      </pc:sldChg>
      <pc:sldChg chg="ord">
        <pc:chgData name="Darla, Meghana" userId="S::mdarla@iu.edu::ea9aaa1a-ef6b-4e55-886e-1daf96ca3a5c" providerId="AD" clId="Web-{30138298-D6A4-A4D8-F830-EDEDC0097F80}" dt="2024-12-11T17:04:38.335" v="6"/>
        <pc:sldMkLst>
          <pc:docMk/>
          <pc:sldMk cId="1548674523" sldId="275"/>
        </pc:sldMkLst>
      </pc:sldChg>
      <pc:sldChg chg="ord">
        <pc:chgData name="Darla, Meghana" userId="S::mdarla@iu.edu::ea9aaa1a-ef6b-4e55-886e-1daf96ca3a5c" providerId="AD" clId="Web-{30138298-D6A4-A4D8-F830-EDEDC0097F80}" dt="2024-12-11T17:05:00.272" v="7"/>
        <pc:sldMkLst>
          <pc:docMk/>
          <pc:sldMk cId="4218108166" sldId="277"/>
        </pc:sldMkLst>
      </pc:sldChg>
      <pc:sldChg chg="ord">
        <pc:chgData name="Darla, Meghana" userId="S::mdarla@iu.edu::ea9aaa1a-ef6b-4e55-886e-1daf96ca3a5c" providerId="AD" clId="Web-{30138298-D6A4-A4D8-F830-EDEDC0097F80}" dt="2024-12-11T17:05:10.444" v="9"/>
        <pc:sldMkLst>
          <pc:docMk/>
          <pc:sldMk cId="601473955" sldId="287"/>
        </pc:sldMkLst>
      </pc:sldChg>
      <pc:sldChg chg="ord">
        <pc:chgData name="Darla, Meghana" userId="S::mdarla@iu.edu::ea9aaa1a-ef6b-4e55-886e-1daf96ca3a5c" providerId="AD" clId="Web-{30138298-D6A4-A4D8-F830-EDEDC0097F80}" dt="2024-12-11T17:06:24.209" v="14"/>
        <pc:sldMkLst>
          <pc:docMk/>
          <pc:sldMk cId="707651382" sldId="288"/>
        </pc:sldMkLst>
      </pc:sldChg>
      <pc:sldChg chg="ord">
        <pc:chgData name="Darla, Meghana" userId="S::mdarla@iu.edu::ea9aaa1a-ef6b-4e55-886e-1daf96ca3a5c" providerId="AD" clId="Web-{30138298-D6A4-A4D8-F830-EDEDC0097F80}" dt="2024-12-11T17:08:04.272" v="32"/>
        <pc:sldMkLst>
          <pc:docMk/>
          <pc:sldMk cId="3222210889" sldId="290"/>
        </pc:sldMkLst>
      </pc:sldChg>
      <pc:sldChg chg="ord">
        <pc:chgData name="Darla, Meghana" userId="S::mdarla@iu.edu::ea9aaa1a-ef6b-4e55-886e-1daf96ca3a5c" providerId="AD" clId="Web-{30138298-D6A4-A4D8-F830-EDEDC0097F80}" dt="2024-12-11T17:11:24.896" v="46"/>
        <pc:sldMkLst>
          <pc:docMk/>
          <pc:sldMk cId="754012841" sldId="292"/>
        </pc:sldMkLst>
      </pc:sldChg>
      <pc:sldChg chg="ord">
        <pc:chgData name="Darla, Meghana" userId="S::mdarla@iu.edu::ea9aaa1a-ef6b-4e55-886e-1daf96ca3a5c" providerId="AD" clId="Web-{30138298-D6A4-A4D8-F830-EDEDC0097F80}" dt="2024-12-11T17:06:54.788" v="20"/>
        <pc:sldMkLst>
          <pc:docMk/>
          <pc:sldMk cId="479384934" sldId="300"/>
        </pc:sldMkLst>
      </pc:sldChg>
      <pc:sldChg chg="ord">
        <pc:chgData name="Darla, Meghana" userId="S::mdarla@iu.edu::ea9aaa1a-ef6b-4e55-886e-1daf96ca3a5c" providerId="AD" clId="Web-{30138298-D6A4-A4D8-F830-EDEDC0097F80}" dt="2024-12-11T17:07:12.366" v="24"/>
        <pc:sldMkLst>
          <pc:docMk/>
          <pc:sldMk cId="1758604431" sldId="302"/>
        </pc:sldMkLst>
      </pc:sldChg>
      <pc:sldChg chg="ord">
        <pc:chgData name="Darla, Meghana" userId="S::mdarla@iu.edu::ea9aaa1a-ef6b-4e55-886e-1daf96ca3a5c" providerId="AD" clId="Web-{30138298-D6A4-A4D8-F830-EDEDC0097F80}" dt="2024-12-11T17:07:03.803" v="22"/>
        <pc:sldMkLst>
          <pc:docMk/>
          <pc:sldMk cId="3895430492" sldId="305"/>
        </pc:sldMkLst>
      </pc:sldChg>
      <pc:sldChg chg="ord">
        <pc:chgData name="Darla, Meghana" userId="S::mdarla@iu.edu::ea9aaa1a-ef6b-4e55-886e-1daf96ca3a5c" providerId="AD" clId="Web-{30138298-D6A4-A4D8-F830-EDEDC0097F80}" dt="2024-12-11T17:10:56.928" v="44"/>
        <pc:sldMkLst>
          <pc:docMk/>
          <pc:sldMk cId="3458282216" sldId="306"/>
        </pc:sldMkLst>
      </pc:sldChg>
      <pc:sldChg chg="ord">
        <pc:chgData name="Darla, Meghana" userId="S::mdarla@iu.edu::ea9aaa1a-ef6b-4e55-886e-1daf96ca3a5c" providerId="AD" clId="Web-{30138298-D6A4-A4D8-F830-EDEDC0097F80}" dt="2024-12-11T17:12:10.474" v="49"/>
        <pc:sldMkLst>
          <pc:docMk/>
          <pc:sldMk cId="4155423597" sldId="317"/>
        </pc:sldMkLst>
      </pc:sldChg>
      <pc:sldChg chg="ord">
        <pc:chgData name="Darla, Meghana" userId="S::mdarla@iu.edu::ea9aaa1a-ef6b-4e55-886e-1daf96ca3a5c" providerId="AD" clId="Web-{30138298-D6A4-A4D8-F830-EDEDC0097F80}" dt="2024-12-11T17:04:10.132" v="4"/>
        <pc:sldMkLst>
          <pc:docMk/>
          <pc:sldMk cId="3482742727" sldId="318"/>
        </pc:sldMkLst>
      </pc:sldChg>
      <pc:sldChg chg="ord">
        <pc:chgData name="Darla, Meghana" userId="S::mdarla@iu.edu::ea9aaa1a-ef6b-4e55-886e-1daf96ca3a5c" providerId="AD" clId="Web-{30138298-D6A4-A4D8-F830-EDEDC0097F80}" dt="2024-12-11T17:09:26.756" v="41"/>
        <pc:sldMkLst>
          <pc:docMk/>
          <pc:sldMk cId="176985924" sldId="320"/>
        </pc:sldMkLst>
      </pc:sldChg>
      <pc:sldChg chg="modSp ord">
        <pc:chgData name="Darla, Meghana" userId="S::mdarla@iu.edu::ea9aaa1a-ef6b-4e55-886e-1daf96ca3a5c" providerId="AD" clId="Web-{30138298-D6A4-A4D8-F830-EDEDC0097F80}" dt="2024-12-11T17:24:16.847" v="204" actId="20577"/>
        <pc:sldMkLst>
          <pc:docMk/>
          <pc:sldMk cId="1541866935" sldId="321"/>
        </pc:sldMkLst>
        <pc:spChg chg="mod">
          <ac:chgData name="Darla, Meghana" userId="S::mdarla@iu.edu::ea9aaa1a-ef6b-4e55-886e-1daf96ca3a5c" providerId="AD" clId="Web-{30138298-D6A4-A4D8-F830-EDEDC0097F80}" dt="2024-12-11T17:24:16.847" v="204" actId="20577"/>
          <ac:spMkLst>
            <pc:docMk/>
            <pc:sldMk cId="1541866935" sldId="321"/>
            <ac:spMk id="7" creationId="{30274FBB-4689-1A72-E31D-154119AAB13A}"/>
          </ac:spMkLst>
        </pc:spChg>
      </pc:sldChg>
      <pc:sldChg chg="modSp new del">
        <pc:chgData name="Darla, Meghana" userId="S::mdarla@iu.edu::ea9aaa1a-ef6b-4e55-886e-1daf96ca3a5c" providerId="AD" clId="Web-{30138298-D6A4-A4D8-F830-EDEDC0097F80}" dt="2024-12-11T17:19:07.504" v="150"/>
        <pc:sldMkLst>
          <pc:docMk/>
          <pc:sldMk cId="701352364" sldId="324"/>
        </pc:sldMkLst>
        <pc:spChg chg="mod">
          <ac:chgData name="Darla, Meghana" userId="S::mdarla@iu.edu::ea9aaa1a-ef6b-4e55-886e-1daf96ca3a5c" providerId="AD" clId="Web-{30138298-D6A4-A4D8-F830-EDEDC0097F80}" dt="2024-12-11T17:13:36.365" v="71" actId="20577"/>
          <ac:spMkLst>
            <pc:docMk/>
            <pc:sldMk cId="701352364" sldId="324"/>
            <ac:spMk id="2" creationId="{134DA625-958B-DE04-3EB1-EBF345E716A9}"/>
          </ac:spMkLst>
        </pc:spChg>
      </pc:sldChg>
      <pc:sldChg chg="delSp modSp add ord replId">
        <pc:chgData name="Darla, Meghana" userId="S::mdarla@iu.edu::ea9aaa1a-ef6b-4e55-886e-1daf96ca3a5c" providerId="AD" clId="Web-{30138298-D6A4-A4D8-F830-EDEDC0097F80}" dt="2024-12-11T17:23:51.910" v="202" actId="1076"/>
        <pc:sldMkLst>
          <pc:docMk/>
          <pc:sldMk cId="1342347610" sldId="325"/>
        </pc:sldMkLst>
        <pc:spChg chg="mod">
          <ac:chgData name="Darla, Meghana" userId="S::mdarla@iu.edu::ea9aaa1a-ef6b-4e55-886e-1daf96ca3a5c" providerId="AD" clId="Web-{30138298-D6A4-A4D8-F830-EDEDC0097F80}" dt="2024-12-11T17:16:57.177" v="125" actId="20577"/>
          <ac:spMkLst>
            <pc:docMk/>
            <pc:sldMk cId="1342347610" sldId="325"/>
            <ac:spMk id="3" creationId="{A27131F6-15D0-6945-AAFF-C5FBC8703F68}"/>
          </ac:spMkLst>
        </pc:spChg>
        <pc:spChg chg="mod">
          <ac:chgData name="Darla, Meghana" userId="S::mdarla@iu.edu::ea9aaa1a-ef6b-4e55-886e-1daf96ca3a5c" providerId="AD" clId="Web-{30138298-D6A4-A4D8-F830-EDEDC0097F80}" dt="2024-12-11T17:23:51.910" v="202" actId="1076"/>
          <ac:spMkLst>
            <pc:docMk/>
            <pc:sldMk cId="1342347610" sldId="325"/>
            <ac:spMk id="7" creationId="{30274FBB-4689-1A72-E31D-154119AAB13A}"/>
          </ac:spMkLst>
        </pc:spChg>
        <pc:spChg chg="mod">
          <ac:chgData name="Darla, Meghana" userId="S::mdarla@iu.edu::ea9aaa1a-ef6b-4e55-886e-1daf96ca3a5c" providerId="AD" clId="Web-{30138298-D6A4-A4D8-F830-EDEDC0097F80}" dt="2024-12-11T17:16:59.739" v="127" actId="20577"/>
          <ac:spMkLst>
            <pc:docMk/>
            <pc:sldMk cId="1342347610" sldId="325"/>
            <ac:spMk id="11" creationId="{D23AD2A3-1213-2DF5-5266-C80B3C433918}"/>
          </ac:spMkLst>
        </pc:spChg>
        <pc:picChg chg="mod">
          <ac:chgData name="Darla, Meghana" userId="S::mdarla@iu.edu::ea9aaa1a-ef6b-4e55-886e-1daf96ca3a5c" providerId="AD" clId="Web-{30138298-D6A4-A4D8-F830-EDEDC0097F80}" dt="2024-12-11T17:15:40.380" v="114" actId="1076"/>
          <ac:picMkLst>
            <pc:docMk/>
            <pc:sldMk cId="1342347610" sldId="325"/>
            <ac:picMk id="6" creationId="{0A8F8005-5A12-A7EA-376A-916FC387D46F}"/>
          </ac:picMkLst>
        </pc:picChg>
        <pc:picChg chg="del">
          <ac:chgData name="Darla, Meghana" userId="S::mdarla@iu.edu::ea9aaa1a-ef6b-4e55-886e-1daf96ca3a5c" providerId="AD" clId="Web-{30138298-D6A4-A4D8-F830-EDEDC0097F80}" dt="2024-12-11T17:15:38.349" v="113"/>
          <ac:picMkLst>
            <pc:docMk/>
            <pc:sldMk cId="1342347610" sldId="325"/>
            <ac:picMk id="15" creationId="{E60440C3-2624-70CA-ABAA-918DAEA250F8}"/>
          </ac:picMkLst>
        </pc:picChg>
      </pc:sldChg>
      <pc:sldChg chg="new del">
        <pc:chgData name="Darla, Meghana" userId="S::mdarla@iu.edu::ea9aaa1a-ef6b-4e55-886e-1daf96ca3a5c" providerId="AD" clId="Web-{30138298-D6A4-A4D8-F830-EDEDC0097F80}" dt="2024-12-11T17:18:11.317" v="130"/>
        <pc:sldMkLst>
          <pc:docMk/>
          <pc:sldMk cId="1591121798" sldId="326"/>
        </pc:sldMkLst>
      </pc:sldChg>
      <pc:sldChg chg="modSp add ord replId">
        <pc:chgData name="Darla, Meghana" userId="S::mdarla@iu.edu::ea9aaa1a-ef6b-4e55-886e-1daf96ca3a5c" providerId="AD" clId="Web-{30138298-D6A4-A4D8-F830-EDEDC0097F80}" dt="2024-12-11T17:23:45.941" v="201" actId="1076"/>
        <pc:sldMkLst>
          <pc:docMk/>
          <pc:sldMk cId="3805727644" sldId="327"/>
        </pc:sldMkLst>
        <pc:spChg chg="mod">
          <ac:chgData name="Darla, Meghana" userId="S::mdarla@iu.edu::ea9aaa1a-ef6b-4e55-886e-1daf96ca3a5c" providerId="AD" clId="Web-{30138298-D6A4-A4D8-F830-EDEDC0097F80}" dt="2024-12-11T17:18:54.770" v="148" actId="20577"/>
          <ac:spMkLst>
            <pc:docMk/>
            <pc:sldMk cId="3805727644" sldId="327"/>
            <ac:spMk id="3" creationId="{A27131F6-15D0-6945-AAFF-C5FBC8703F68}"/>
          </ac:spMkLst>
        </pc:spChg>
        <pc:spChg chg="mod">
          <ac:chgData name="Darla, Meghana" userId="S::mdarla@iu.edu::ea9aaa1a-ef6b-4e55-886e-1daf96ca3a5c" providerId="AD" clId="Web-{30138298-D6A4-A4D8-F830-EDEDC0097F80}" dt="2024-12-11T17:23:45.941" v="201" actId="1076"/>
          <ac:spMkLst>
            <pc:docMk/>
            <pc:sldMk cId="3805727644" sldId="327"/>
            <ac:spMk id="7" creationId="{30274FBB-4689-1A72-E31D-154119AAB13A}"/>
          </ac:spMkLst>
        </pc:spChg>
        <pc:spChg chg="mod">
          <ac:chgData name="Darla, Meghana" userId="S::mdarla@iu.edu::ea9aaa1a-ef6b-4e55-886e-1daf96ca3a5c" providerId="AD" clId="Web-{30138298-D6A4-A4D8-F830-EDEDC0097F80}" dt="2024-12-11T17:18:58.348" v="149" actId="20577"/>
          <ac:spMkLst>
            <pc:docMk/>
            <pc:sldMk cId="3805727644" sldId="327"/>
            <ac:spMk id="11" creationId="{D23AD2A3-1213-2DF5-5266-C80B3C433918}"/>
          </ac:spMkLst>
        </pc:spChg>
      </pc:sldChg>
      <pc:sldChg chg="new del ord">
        <pc:chgData name="Darla, Meghana" userId="S::mdarla@iu.edu::ea9aaa1a-ef6b-4e55-886e-1daf96ca3a5c" providerId="AD" clId="Web-{30138298-D6A4-A4D8-F830-EDEDC0097F80}" dt="2024-12-11T17:19:37.910" v="155"/>
        <pc:sldMkLst>
          <pc:docMk/>
          <pc:sldMk cId="837685285" sldId="328"/>
        </pc:sldMkLst>
      </pc:sldChg>
      <pc:sldChg chg="modSp add replId">
        <pc:chgData name="Darla, Meghana" userId="S::mdarla@iu.edu::ea9aaa1a-ef6b-4e55-886e-1daf96ca3a5c" providerId="AD" clId="Web-{30138298-D6A4-A4D8-F830-EDEDC0097F80}" dt="2024-12-11T17:23:38.457" v="200" actId="1076"/>
        <pc:sldMkLst>
          <pc:docMk/>
          <pc:sldMk cId="4154481428" sldId="329"/>
        </pc:sldMkLst>
        <pc:spChg chg="mod">
          <ac:chgData name="Darla, Meghana" userId="S::mdarla@iu.edu::ea9aaa1a-ef6b-4e55-886e-1daf96ca3a5c" providerId="AD" clId="Web-{30138298-D6A4-A4D8-F830-EDEDC0097F80}" dt="2024-12-11T17:20:54.895" v="170" actId="20577"/>
          <ac:spMkLst>
            <pc:docMk/>
            <pc:sldMk cId="4154481428" sldId="329"/>
            <ac:spMk id="3" creationId="{A27131F6-15D0-6945-AAFF-C5FBC8703F68}"/>
          </ac:spMkLst>
        </pc:spChg>
        <pc:spChg chg="mod">
          <ac:chgData name="Darla, Meghana" userId="S::mdarla@iu.edu::ea9aaa1a-ef6b-4e55-886e-1daf96ca3a5c" providerId="AD" clId="Web-{30138298-D6A4-A4D8-F830-EDEDC0097F80}" dt="2024-12-11T17:23:38.457" v="200" actId="1076"/>
          <ac:spMkLst>
            <pc:docMk/>
            <pc:sldMk cId="4154481428" sldId="329"/>
            <ac:spMk id="7" creationId="{30274FBB-4689-1A72-E31D-154119AAB13A}"/>
          </ac:spMkLst>
        </pc:spChg>
        <pc:spChg chg="mod">
          <ac:chgData name="Darla, Meghana" userId="S::mdarla@iu.edu::ea9aaa1a-ef6b-4e55-886e-1daf96ca3a5c" providerId="AD" clId="Web-{30138298-D6A4-A4D8-F830-EDEDC0097F80}" dt="2024-12-11T17:20:58.848" v="171" actId="20577"/>
          <ac:spMkLst>
            <pc:docMk/>
            <pc:sldMk cId="4154481428" sldId="329"/>
            <ac:spMk id="11" creationId="{D23AD2A3-1213-2DF5-5266-C80B3C433918}"/>
          </ac:spMkLst>
        </pc:spChg>
      </pc:sldChg>
      <pc:sldChg chg="modSp add replId">
        <pc:chgData name="Darla, Meghana" userId="S::mdarla@iu.edu::ea9aaa1a-ef6b-4e55-886e-1daf96ca3a5c" providerId="AD" clId="Web-{30138298-D6A4-A4D8-F830-EDEDC0097F80}" dt="2024-12-11T17:23:31.785" v="199" actId="1076"/>
        <pc:sldMkLst>
          <pc:docMk/>
          <pc:sldMk cId="1655391852" sldId="330"/>
        </pc:sldMkLst>
        <pc:spChg chg="mod">
          <ac:chgData name="Darla, Meghana" userId="S::mdarla@iu.edu::ea9aaa1a-ef6b-4e55-886e-1daf96ca3a5c" providerId="AD" clId="Web-{30138298-D6A4-A4D8-F830-EDEDC0097F80}" dt="2024-12-11T17:22:56.566" v="194" actId="20577"/>
          <ac:spMkLst>
            <pc:docMk/>
            <pc:sldMk cId="1655391852" sldId="330"/>
            <ac:spMk id="3" creationId="{A27131F6-15D0-6945-AAFF-C5FBC8703F68}"/>
          </ac:spMkLst>
        </pc:spChg>
        <pc:spChg chg="mod">
          <ac:chgData name="Darla, Meghana" userId="S::mdarla@iu.edu::ea9aaa1a-ef6b-4e55-886e-1daf96ca3a5c" providerId="AD" clId="Web-{30138298-D6A4-A4D8-F830-EDEDC0097F80}" dt="2024-12-11T17:23:31.785" v="199" actId="1076"/>
          <ac:spMkLst>
            <pc:docMk/>
            <pc:sldMk cId="1655391852" sldId="330"/>
            <ac:spMk id="7" creationId="{30274FBB-4689-1A72-E31D-154119AAB13A}"/>
          </ac:spMkLst>
        </pc:spChg>
        <pc:spChg chg="mod">
          <ac:chgData name="Darla, Meghana" userId="S::mdarla@iu.edu::ea9aaa1a-ef6b-4e55-886e-1daf96ca3a5c" providerId="AD" clId="Web-{30138298-D6A4-A4D8-F830-EDEDC0097F80}" dt="2024-12-11T17:22:58.801" v="195" actId="20577"/>
          <ac:spMkLst>
            <pc:docMk/>
            <pc:sldMk cId="1655391852" sldId="330"/>
            <ac:spMk id="11" creationId="{D23AD2A3-1213-2DF5-5266-C80B3C433918}"/>
          </ac:spMkLst>
        </pc:spChg>
      </pc:sldChg>
      <pc:sldChg chg="delSp modSp add ord replId">
        <pc:chgData name="Darla, Meghana" userId="S::mdarla@iu.edu::ea9aaa1a-ef6b-4e55-886e-1daf96ca3a5c" providerId="AD" clId="Web-{30138298-D6A4-A4D8-F830-EDEDC0097F80}" dt="2024-12-11T17:25:36.222" v="234" actId="14100"/>
        <pc:sldMkLst>
          <pc:docMk/>
          <pc:sldMk cId="3670021668" sldId="331"/>
        </pc:sldMkLst>
        <pc:spChg chg="mod">
          <ac:chgData name="Darla, Meghana" userId="S::mdarla@iu.edu::ea9aaa1a-ef6b-4e55-886e-1daf96ca3a5c" providerId="AD" clId="Web-{30138298-D6A4-A4D8-F830-EDEDC0097F80}" dt="2024-12-11T17:25:36.222" v="234" actId="14100"/>
          <ac:spMkLst>
            <pc:docMk/>
            <pc:sldMk cId="3670021668" sldId="331"/>
            <ac:spMk id="3" creationId="{A27131F6-15D0-6945-AAFF-C5FBC8703F68}"/>
          </ac:spMkLst>
        </pc:spChg>
        <pc:spChg chg="mod">
          <ac:chgData name="Darla, Meghana" userId="S::mdarla@iu.edu::ea9aaa1a-ef6b-4e55-886e-1daf96ca3a5c" providerId="AD" clId="Web-{30138298-D6A4-A4D8-F830-EDEDC0097F80}" dt="2024-12-11T17:24:52.581" v="222" actId="20577"/>
          <ac:spMkLst>
            <pc:docMk/>
            <pc:sldMk cId="3670021668" sldId="331"/>
            <ac:spMk id="7" creationId="{30274FBB-4689-1A72-E31D-154119AAB13A}"/>
          </ac:spMkLst>
        </pc:spChg>
        <pc:spChg chg="mod">
          <ac:chgData name="Darla, Meghana" userId="S::mdarla@iu.edu::ea9aaa1a-ef6b-4e55-886e-1daf96ca3a5c" providerId="AD" clId="Web-{30138298-D6A4-A4D8-F830-EDEDC0097F80}" dt="2024-12-11T17:25:24.644" v="231" actId="20577"/>
          <ac:spMkLst>
            <pc:docMk/>
            <pc:sldMk cId="3670021668" sldId="331"/>
            <ac:spMk id="11" creationId="{D23AD2A3-1213-2DF5-5266-C80B3C433918}"/>
          </ac:spMkLst>
        </pc:spChg>
        <pc:picChg chg="mod">
          <ac:chgData name="Darla, Meghana" userId="S::mdarla@iu.edu::ea9aaa1a-ef6b-4e55-886e-1daf96ca3a5c" providerId="AD" clId="Web-{30138298-D6A4-A4D8-F830-EDEDC0097F80}" dt="2024-12-11T17:25:32.284" v="233" actId="1076"/>
          <ac:picMkLst>
            <pc:docMk/>
            <pc:sldMk cId="3670021668" sldId="331"/>
            <ac:picMk id="6" creationId="{0A8F8005-5A12-A7EA-376A-916FC387D46F}"/>
          </ac:picMkLst>
        </pc:picChg>
        <pc:picChg chg="del">
          <ac:chgData name="Darla, Meghana" userId="S::mdarla@iu.edu::ea9aaa1a-ef6b-4e55-886e-1daf96ca3a5c" providerId="AD" clId="Web-{30138298-D6A4-A4D8-F830-EDEDC0097F80}" dt="2024-12-11T17:25:30.269" v="232"/>
          <ac:picMkLst>
            <pc:docMk/>
            <pc:sldMk cId="3670021668" sldId="331"/>
            <ac:picMk id="15" creationId="{E60440C3-2624-70CA-ABAA-918DAEA250F8}"/>
          </ac:picMkLst>
        </pc:picChg>
      </pc:sldChg>
    </pc:docChg>
  </pc:docChgLst>
  <pc:docChgLst>
    <pc:chgData name="Darla, Meghana" userId="S::mdarla@iu.edu::ea9aaa1a-ef6b-4e55-886e-1daf96ca3a5c" providerId="AD" clId="Web-{A5B6D8BE-1F6F-6ADD-6485-F00750A509EB}"/>
    <pc:docChg chg="modSld">
      <pc:chgData name="Darla, Meghana" userId="S::mdarla@iu.edu::ea9aaa1a-ef6b-4e55-886e-1daf96ca3a5c" providerId="AD" clId="Web-{A5B6D8BE-1F6F-6ADD-6485-F00750A509EB}" dt="2024-12-08T23:45:49.472" v="11" actId="1076"/>
      <pc:docMkLst>
        <pc:docMk/>
      </pc:docMkLst>
      <pc:sldChg chg="modSp">
        <pc:chgData name="Darla, Meghana" userId="S::mdarla@iu.edu::ea9aaa1a-ef6b-4e55-886e-1daf96ca3a5c" providerId="AD" clId="Web-{A5B6D8BE-1F6F-6ADD-6485-F00750A509EB}" dt="2024-12-08T23:45:49.472" v="11" actId="1076"/>
        <pc:sldMkLst>
          <pc:docMk/>
          <pc:sldMk cId="298345477" sldId="289"/>
        </pc:sldMkLst>
        <pc:picChg chg="mod">
          <ac:chgData name="Darla, Meghana" userId="S::mdarla@iu.edu::ea9aaa1a-ef6b-4e55-886e-1daf96ca3a5c" providerId="AD" clId="Web-{A5B6D8BE-1F6F-6ADD-6485-F00750A509EB}" dt="2024-12-08T23:45:49.472" v="11" actId="1076"/>
          <ac:picMkLst>
            <pc:docMk/>
            <pc:sldMk cId="298345477" sldId="289"/>
            <ac:picMk id="2" creationId="{6B02E818-D5BB-EDFA-D61F-43A2072D3360}"/>
          </ac:picMkLst>
        </pc:picChg>
        <pc:picChg chg="mod">
          <ac:chgData name="Darla, Meghana" userId="S::mdarla@iu.edu::ea9aaa1a-ef6b-4e55-886e-1daf96ca3a5c" providerId="AD" clId="Web-{A5B6D8BE-1F6F-6ADD-6485-F00750A509EB}" dt="2024-12-08T23:33:58.882" v="3" actId="1076"/>
          <ac:picMkLst>
            <pc:docMk/>
            <pc:sldMk cId="298345477" sldId="289"/>
            <ac:picMk id="4" creationId="{24CD06E2-6301-68EA-7383-7468995389BC}"/>
          </ac:picMkLst>
        </pc:picChg>
      </pc:sldChg>
      <pc:sldChg chg="modSp">
        <pc:chgData name="Darla, Meghana" userId="S::mdarla@iu.edu::ea9aaa1a-ef6b-4e55-886e-1daf96ca3a5c" providerId="AD" clId="Web-{A5B6D8BE-1F6F-6ADD-6485-F00750A509EB}" dt="2024-12-08T23:45:05.895" v="8" actId="1076"/>
        <pc:sldMkLst>
          <pc:docMk/>
          <pc:sldMk cId="3458282216" sldId="306"/>
        </pc:sldMkLst>
      </pc:sldChg>
    </pc:docChg>
  </pc:docChgLst>
  <pc:docChgLst>
    <pc:chgData name="Majji, Ramya Keerthi" userId="S::rmajji@iu.edu::95eda057-1162-4590-b161-d7d899db5b41" providerId="AD" clId="Web-{574C2530-5BAF-F65F-354E-B4E86A62D809}"/>
    <pc:docChg chg="addSld delSld modSld sldOrd modSection">
      <pc:chgData name="Majji, Ramya Keerthi" userId="S::rmajji@iu.edu::95eda057-1162-4590-b161-d7d899db5b41" providerId="AD" clId="Web-{574C2530-5BAF-F65F-354E-B4E86A62D809}" dt="2024-12-11T07:45:38.851" v="3975"/>
      <pc:docMkLst>
        <pc:docMk/>
      </pc:docMkLst>
      <pc:sldChg chg="addSp delSp modSp del ord">
        <pc:chgData name="Majji, Ramya Keerthi" userId="S::rmajji@iu.edu::95eda057-1162-4590-b161-d7d899db5b41" providerId="AD" clId="Web-{574C2530-5BAF-F65F-354E-B4E86A62D809}" dt="2024-12-11T06:40:42.613" v="963"/>
        <pc:sldMkLst>
          <pc:docMk/>
          <pc:sldMk cId="1848212102" sldId="269"/>
        </pc:sldMkLst>
        <pc:spChg chg="del mod">
          <ac:chgData name="Majji, Ramya Keerthi" userId="S::rmajji@iu.edu::95eda057-1162-4590-b161-d7d899db5b41" providerId="AD" clId="Web-{574C2530-5BAF-F65F-354E-B4E86A62D809}" dt="2024-12-11T06:36:54.260" v="892"/>
          <ac:spMkLst>
            <pc:docMk/>
            <pc:sldMk cId="1848212102" sldId="269"/>
            <ac:spMk id="2" creationId="{9D129F3D-3BC0-4BA1-DB9F-DF73B786DC20}"/>
          </ac:spMkLst>
        </pc:spChg>
        <pc:spChg chg="mod">
          <ac:chgData name="Majji, Ramya Keerthi" userId="S::rmajji@iu.edu::95eda057-1162-4590-b161-d7d899db5b41" providerId="AD" clId="Web-{574C2530-5BAF-F65F-354E-B4E86A62D809}" dt="2024-12-11T06:38:17.279" v="906" actId="20577"/>
          <ac:spMkLst>
            <pc:docMk/>
            <pc:sldMk cId="1848212102" sldId="269"/>
            <ac:spMk id="3" creationId="{0233FE3B-14C0-B142-4305-542A31C6F44C}"/>
          </ac:spMkLst>
        </pc:spChg>
        <pc:spChg chg="add mod">
          <ac:chgData name="Majji, Ramya Keerthi" userId="S::rmajji@iu.edu::95eda057-1162-4590-b161-d7d899db5b41" providerId="AD" clId="Web-{574C2530-5BAF-F65F-354E-B4E86A62D809}" dt="2024-12-11T06:37:57.278" v="901" actId="20577"/>
          <ac:spMkLst>
            <pc:docMk/>
            <pc:sldMk cId="1848212102" sldId="269"/>
            <ac:spMk id="4" creationId="{5FD1C143-E9B2-283B-1AC5-919B6E085A66}"/>
          </ac:spMkLst>
        </pc:spChg>
        <pc:spChg chg="add del">
          <ac:chgData name="Majji, Ramya Keerthi" userId="S::rmajji@iu.edu::95eda057-1162-4590-b161-d7d899db5b41" providerId="AD" clId="Web-{574C2530-5BAF-F65F-354E-B4E86A62D809}" dt="2024-12-11T05:59:33.327" v="42"/>
          <ac:spMkLst>
            <pc:docMk/>
            <pc:sldMk cId="1848212102" sldId="269"/>
            <ac:spMk id="9" creationId="{2A3D4DCD-1D38-56F2-1E4D-87C9E66EF246}"/>
          </ac:spMkLst>
        </pc:spChg>
        <pc:spChg chg="add del">
          <ac:chgData name="Majji, Ramya Keerthi" userId="S::rmajji@iu.edu::95eda057-1162-4590-b161-d7d899db5b41" providerId="AD" clId="Web-{574C2530-5BAF-F65F-354E-B4E86A62D809}" dt="2024-12-11T05:59:33.327" v="42"/>
          <ac:spMkLst>
            <pc:docMk/>
            <pc:sldMk cId="1848212102" sldId="269"/>
            <ac:spMk id="11" creationId="{1EDC1BCD-FA71-8681-F186-1162C5C168E8}"/>
          </ac:spMkLst>
        </pc:spChg>
        <pc:spChg chg="add del">
          <ac:chgData name="Majji, Ramya Keerthi" userId="S::rmajji@iu.edu::95eda057-1162-4590-b161-d7d899db5b41" providerId="AD" clId="Web-{574C2530-5BAF-F65F-354E-B4E86A62D809}" dt="2024-12-11T05:59:33.327" v="42"/>
          <ac:spMkLst>
            <pc:docMk/>
            <pc:sldMk cId="1848212102" sldId="269"/>
            <ac:spMk id="13" creationId="{EF3B4DEA-06C9-6F0D-187F-47B666781DB8}"/>
          </ac:spMkLst>
        </pc:spChg>
        <pc:spChg chg="add del">
          <ac:chgData name="Majji, Ramya Keerthi" userId="S::rmajji@iu.edu::95eda057-1162-4590-b161-d7d899db5b41" providerId="AD" clId="Web-{574C2530-5BAF-F65F-354E-B4E86A62D809}" dt="2024-12-11T05:59:33.311" v="41"/>
          <ac:spMkLst>
            <pc:docMk/>
            <pc:sldMk cId="1848212102" sldId="269"/>
            <ac:spMk id="18" creationId="{081EA652-8C6A-4E69-BEB9-170809474553}"/>
          </ac:spMkLst>
        </pc:spChg>
        <pc:spChg chg="add del">
          <ac:chgData name="Majji, Ramya Keerthi" userId="S::rmajji@iu.edu::95eda057-1162-4590-b161-d7d899db5b41" providerId="AD" clId="Web-{574C2530-5BAF-F65F-354E-B4E86A62D809}" dt="2024-12-11T05:59:33.311" v="41"/>
          <ac:spMkLst>
            <pc:docMk/>
            <pc:sldMk cId="1848212102" sldId="269"/>
            <ac:spMk id="20" creationId="{5298780A-33B9-4EA2-8F67-DE68AD62841B}"/>
          </ac:spMkLst>
        </pc:spChg>
        <pc:spChg chg="add del">
          <ac:chgData name="Majji, Ramya Keerthi" userId="S::rmajji@iu.edu::95eda057-1162-4590-b161-d7d899db5b41" providerId="AD" clId="Web-{574C2530-5BAF-F65F-354E-B4E86A62D809}" dt="2024-12-11T05:59:33.311" v="41"/>
          <ac:spMkLst>
            <pc:docMk/>
            <pc:sldMk cId="1848212102" sldId="269"/>
            <ac:spMk id="22" creationId="{7F488E8B-4E1E-4402-8935-D4E6C02615C7}"/>
          </ac:spMkLst>
        </pc:spChg>
        <pc:spChg chg="add">
          <ac:chgData name="Majji, Ramya Keerthi" userId="S::rmajji@iu.edu::95eda057-1162-4590-b161-d7d899db5b41" providerId="AD" clId="Web-{574C2530-5BAF-F65F-354E-B4E86A62D809}" dt="2024-12-11T05:59:33.327" v="42"/>
          <ac:spMkLst>
            <pc:docMk/>
            <pc:sldMk cId="1848212102" sldId="269"/>
            <ac:spMk id="26" creationId="{907EF6B7-1338-4443-8C46-6A318D952DFD}"/>
          </ac:spMkLst>
        </pc:spChg>
        <pc:spChg chg="add">
          <ac:chgData name="Majji, Ramya Keerthi" userId="S::rmajji@iu.edu::95eda057-1162-4590-b161-d7d899db5b41" providerId="AD" clId="Web-{574C2530-5BAF-F65F-354E-B4E86A62D809}" dt="2024-12-11T05:59:33.327" v="42"/>
          <ac:spMkLst>
            <pc:docMk/>
            <pc:sldMk cId="1848212102" sldId="269"/>
            <ac:spMk id="27" creationId="{DAAE4CDD-124C-4DCF-9584-B6033B545DD5}"/>
          </ac:spMkLst>
        </pc:spChg>
        <pc:spChg chg="add">
          <ac:chgData name="Majji, Ramya Keerthi" userId="S::rmajji@iu.edu::95eda057-1162-4590-b161-d7d899db5b41" providerId="AD" clId="Web-{574C2530-5BAF-F65F-354E-B4E86A62D809}" dt="2024-12-11T05:59:33.327" v="42"/>
          <ac:spMkLst>
            <pc:docMk/>
            <pc:sldMk cId="1848212102" sldId="269"/>
            <ac:spMk id="28" creationId="{081E4A58-353D-44AE-B2FC-2A74E2E400F7}"/>
          </ac:spMkLst>
        </pc:spChg>
        <pc:picChg chg="add del mod">
          <ac:chgData name="Majji, Ramya Keerthi" userId="S::rmajji@iu.edu::95eda057-1162-4590-b161-d7d899db5b41" providerId="AD" clId="Web-{574C2530-5BAF-F65F-354E-B4E86A62D809}" dt="2024-12-11T06:37:14.261" v="896"/>
          <ac:picMkLst>
            <pc:docMk/>
            <pc:sldMk cId="1848212102" sldId="269"/>
            <ac:picMk id="5" creationId="{0513CECF-BBD0-C825-D859-D7A8FD91C4AA}"/>
          </ac:picMkLst>
        </pc:picChg>
        <pc:cxnChg chg="add del">
          <ac:chgData name="Majji, Ramya Keerthi" userId="S::rmajji@iu.edu::95eda057-1162-4590-b161-d7d899db5b41" providerId="AD" clId="Web-{574C2530-5BAF-F65F-354E-B4E86A62D809}" dt="2024-12-11T05:59:33.311" v="41"/>
          <ac:cxnSpMkLst>
            <pc:docMk/>
            <pc:sldMk cId="1848212102" sldId="269"/>
            <ac:cxnSpMk id="24" creationId="{23AAC9B5-8015-485C-ACF9-A750390E9A56}"/>
          </ac:cxnSpMkLst>
        </pc:cxnChg>
      </pc:sldChg>
      <pc:sldChg chg="modSp del">
        <pc:chgData name="Majji, Ramya Keerthi" userId="S::rmajji@iu.edu::95eda057-1162-4590-b161-d7d899db5b41" providerId="AD" clId="Web-{574C2530-5BAF-F65F-354E-B4E86A62D809}" dt="2024-12-11T06:57:47.515" v="1120"/>
        <pc:sldMkLst>
          <pc:docMk/>
          <pc:sldMk cId="402800128" sldId="271"/>
        </pc:sldMkLst>
        <pc:spChg chg="mod">
          <ac:chgData name="Majji, Ramya Keerthi" userId="S::rmajji@iu.edu::95eda057-1162-4590-b161-d7d899db5b41" providerId="AD" clId="Web-{574C2530-5BAF-F65F-354E-B4E86A62D809}" dt="2024-12-11T06:57:45.797" v="1119" actId="20577"/>
          <ac:spMkLst>
            <pc:docMk/>
            <pc:sldMk cId="402800128" sldId="271"/>
            <ac:spMk id="2" creationId="{D415C370-EDCF-F906-3E00-97364B88AF84}"/>
          </ac:spMkLst>
        </pc:spChg>
      </pc:sldChg>
      <pc:sldChg chg="del ord">
        <pc:chgData name="Majji, Ramya Keerthi" userId="S::rmajji@iu.edu::95eda057-1162-4590-b161-d7d899db5b41" providerId="AD" clId="Web-{574C2530-5BAF-F65F-354E-B4E86A62D809}" dt="2024-12-11T06:57:50.734" v="1121"/>
        <pc:sldMkLst>
          <pc:docMk/>
          <pc:sldMk cId="3724168830" sldId="303"/>
        </pc:sldMkLst>
      </pc:sldChg>
      <pc:sldChg chg="addSp delSp modSp ord">
        <pc:chgData name="Majji, Ramya Keerthi" userId="S::rmajji@iu.edu::95eda057-1162-4590-b161-d7d899db5b41" providerId="AD" clId="Web-{574C2530-5BAF-F65F-354E-B4E86A62D809}" dt="2024-12-11T07:28:17.214" v="2475" actId="1076"/>
        <pc:sldMkLst>
          <pc:docMk/>
          <pc:sldMk cId="1473561729" sldId="304"/>
        </pc:sldMkLst>
        <pc:spChg chg="add mod">
          <ac:chgData name="Majji, Ramya Keerthi" userId="S::rmajji@iu.edu::95eda057-1162-4590-b161-d7d899db5b41" providerId="AD" clId="Web-{574C2530-5BAF-F65F-354E-B4E86A62D809}" dt="2024-12-11T07:18:27.187" v="1832" actId="14100"/>
          <ac:spMkLst>
            <pc:docMk/>
            <pc:sldMk cId="1473561729" sldId="304"/>
            <ac:spMk id="2" creationId="{A5C25591-3035-BB49-44FB-ECD06B223F62}"/>
          </ac:spMkLst>
        </pc:spChg>
        <pc:spChg chg="add mod">
          <ac:chgData name="Majji, Ramya Keerthi" userId="S::rmajji@iu.edu::95eda057-1162-4590-b161-d7d899db5b41" providerId="AD" clId="Web-{574C2530-5BAF-F65F-354E-B4E86A62D809}" dt="2024-12-11T07:25:03.394" v="2438" actId="20577"/>
          <ac:spMkLst>
            <pc:docMk/>
            <pc:sldMk cId="1473561729" sldId="304"/>
            <ac:spMk id="242" creationId="{78963960-84EC-F1C4-EB7F-9270ECADB5E1}"/>
          </ac:spMkLst>
        </pc:spChg>
        <pc:graphicFrameChg chg="add mod modGraphic">
          <ac:chgData name="Majji, Ramya Keerthi" userId="S::rmajji@iu.edu::95eda057-1162-4590-b161-d7d899db5b41" providerId="AD" clId="Web-{574C2530-5BAF-F65F-354E-B4E86A62D809}" dt="2024-12-11T07:18:23.749" v="1831" actId="14100"/>
          <ac:graphicFrameMkLst>
            <pc:docMk/>
            <pc:sldMk cId="1473561729" sldId="304"/>
            <ac:graphicFrameMk id="3" creationId="{ED06233C-16FC-D233-23FB-4B6C298EA30B}"/>
          </ac:graphicFrameMkLst>
        </pc:graphicFrameChg>
        <pc:picChg chg="add del mod">
          <ac:chgData name="Majji, Ramya Keerthi" userId="S::rmajji@iu.edu::95eda057-1162-4590-b161-d7d899db5b41" providerId="AD" clId="Web-{574C2530-5BAF-F65F-354E-B4E86A62D809}" dt="2024-12-11T07:18:54.766" v="1836"/>
          <ac:picMkLst>
            <pc:docMk/>
            <pc:sldMk cId="1473561729" sldId="304"/>
            <ac:picMk id="243" creationId="{00D4EF3C-A797-8D00-B121-33DED3F8FC17}"/>
          </ac:picMkLst>
        </pc:picChg>
        <pc:picChg chg="add mod">
          <ac:chgData name="Majji, Ramya Keerthi" userId="S::rmajji@iu.edu::95eda057-1162-4590-b161-d7d899db5b41" providerId="AD" clId="Web-{574C2530-5BAF-F65F-354E-B4E86A62D809}" dt="2024-12-11T07:26:52.664" v="2456" actId="1076"/>
          <ac:picMkLst>
            <pc:docMk/>
            <pc:sldMk cId="1473561729" sldId="304"/>
            <ac:picMk id="254" creationId="{3AC8575A-0548-3177-9F54-A73EFF356AE5}"/>
          </ac:picMkLst>
        </pc:picChg>
        <pc:picChg chg="add mod">
          <ac:chgData name="Majji, Ramya Keerthi" userId="S::rmajji@iu.edu::95eda057-1162-4590-b161-d7d899db5b41" providerId="AD" clId="Web-{574C2530-5BAF-F65F-354E-B4E86A62D809}" dt="2024-12-11T07:28:17.214" v="2475" actId="1076"/>
          <ac:picMkLst>
            <pc:docMk/>
            <pc:sldMk cId="1473561729" sldId="304"/>
            <ac:picMk id="255" creationId="{2847FF2B-03E5-7FE6-A6DC-455C7B028B21}"/>
          </ac:picMkLst>
        </pc:picChg>
        <pc:picChg chg="add mod">
          <ac:chgData name="Majji, Ramya Keerthi" userId="S::rmajji@iu.edu::95eda057-1162-4590-b161-d7d899db5b41" providerId="AD" clId="Web-{574C2530-5BAF-F65F-354E-B4E86A62D809}" dt="2024-12-11T07:28:02.854" v="2473" actId="1076"/>
          <ac:picMkLst>
            <pc:docMk/>
            <pc:sldMk cId="1473561729" sldId="304"/>
            <ac:picMk id="256" creationId="{26AA2ED7-203F-5234-C8AB-67ADB4B33CC7}"/>
          </ac:picMkLst>
        </pc:picChg>
      </pc:sldChg>
      <pc:sldChg chg="addSp delSp modSp new mod setBg">
        <pc:chgData name="Majji, Ramya Keerthi" userId="S::rmajji@iu.edu::95eda057-1162-4590-b161-d7d899db5b41" providerId="AD" clId="Web-{574C2530-5BAF-F65F-354E-B4E86A62D809}" dt="2024-12-11T06:59:57.662" v="1141" actId="20577"/>
        <pc:sldMkLst>
          <pc:docMk/>
          <pc:sldMk cId="1541866935" sldId="321"/>
        </pc:sldMkLst>
        <pc:spChg chg="mod">
          <ac:chgData name="Majji, Ramya Keerthi" userId="S::rmajji@iu.edu::95eda057-1162-4590-b161-d7d899db5b41" providerId="AD" clId="Web-{574C2530-5BAF-F65F-354E-B4E86A62D809}" dt="2024-12-11T06:32:12.621" v="773"/>
          <ac:spMkLst>
            <pc:docMk/>
            <pc:sldMk cId="1541866935" sldId="321"/>
            <ac:spMk id="2" creationId="{0FE06F44-3C89-1667-3EEF-3BC32E91300E}"/>
          </ac:spMkLst>
        </pc:spChg>
        <pc:spChg chg="mod">
          <ac:chgData name="Majji, Ramya Keerthi" userId="S::rmajji@iu.edu::95eda057-1162-4590-b161-d7d899db5b41" providerId="AD" clId="Web-{574C2530-5BAF-F65F-354E-B4E86A62D809}" dt="2024-12-11T06:48:31.572" v="969" actId="20577"/>
          <ac:spMkLst>
            <pc:docMk/>
            <pc:sldMk cId="1541866935" sldId="321"/>
            <ac:spMk id="3" creationId="{A27131F6-15D0-6945-AAFF-C5FBC8703F68}"/>
          </ac:spMkLst>
        </pc:spChg>
        <pc:spChg chg="add mod">
          <ac:chgData name="Majji, Ramya Keerthi" userId="S::rmajji@iu.edu::95eda057-1162-4590-b161-d7d899db5b41" providerId="AD" clId="Web-{574C2530-5BAF-F65F-354E-B4E86A62D809}" dt="2024-12-11T06:59:57.662" v="1141" actId="20577"/>
          <ac:spMkLst>
            <pc:docMk/>
            <pc:sldMk cId="1541866935" sldId="321"/>
            <ac:spMk id="7" creationId="{30274FBB-4689-1A72-E31D-154119AAB13A}"/>
          </ac:spMkLst>
        </pc:spChg>
        <pc:spChg chg="add del">
          <ac:chgData name="Majji, Ramya Keerthi" userId="S::rmajji@iu.edu::95eda057-1162-4590-b161-d7d899db5b41" providerId="AD" clId="Web-{574C2530-5BAF-F65F-354E-B4E86A62D809}" dt="2024-12-11T06:29:45.989" v="762"/>
          <ac:spMkLst>
            <pc:docMk/>
            <pc:sldMk cId="1541866935" sldId="321"/>
            <ac:spMk id="8" creationId="{09588DA8-065E-4F6F-8EFD-43104AB2E0CF}"/>
          </ac:spMkLst>
        </pc:spChg>
        <pc:spChg chg="add del">
          <ac:chgData name="Majji, Ramya Keerthi" userId="S::rmajji@iu.edu::95eda057-1162-4590-b161-d7d899db5b41" providerId="AD" clId="Web-{574C2530-5BAF-F65F-354E-B4E86A62D809}" dt="2024-12-11T06:29:44.379" v="760"/>
          <ac:spMkLst>
            <pc:docMk/>
            <pc:sldMk cId="1541866935" sldId="321"/>
            <ac:spMk id="9" creationId="{9F7D5CDA-D291-4307-BF55-1381FED29634}"/>
          </ac:spMkLst>
        </pc:spChg>
        <pc:spChg chg="add del">
          <ac:chgData name="Majji, Ramya Keerthi" userId="S::rmajji@iu.edu::95eda057-1162-4590-b161-d7d899db5b41" providerId="AD" clId="Web-{574C2530-5BAF-F65F-354E-B4E86A62D809}" dt="2024-12-11T06:29:45.989" v="762"/>
          <ac:spMkLst>
            <pc:docMk/>
            <pc:sldMk cId="1541866935" sldId="321"/>
            <ac:spMk id="10" creationId="{C4285719-470E-454C-AF62-8323075F1F5B}"/>
          </ac:spMkLst>
        </pc:spChg>
        <pc:spChg chg="add mod">
          <ac:chgData name="Majji, Ramya Keerthi" userId="S::rmajji@iu.edu::95eda057-1162-4590-b161-d7d899db5b41" providerId="AD" clId="Web-{574C2530-5BAF-F65F-354E-B4E86A62D809}" dt="2024-12-11T06:34:38.817" v="875" actId="20577"/>
          <ac:spMkLst>
            <pc:docMk/>
            <pc:sldMk cId="1541866935" sldId="321"/>
            <ac:spMk id="11" creationId="{D23AD2A3-1213-2DF5-5266-C80B3C433918}"/>
          </ac:spMkLst>
        </pc:spChg>
        <pc:spChg chg="add del">
          <ac:chgData name="Majji, Ramya Keerthi" userId="S::rmajji@iu.edu::95eda057-1162-4590-b161-d7d899db5b41" providerId="AD" clId="Web-{574C2530-5BAF-F65F-354E-B4E86A62D809}" dt="2024-12-11T06:29:45.989" v="762"/>
          <ac:spMkLst>
            <pc:docMk/>
            <pc:sldMk cId="1541866935" sldId="321"/>
            <ac:spMk id="12" creationId="{CD9FE4EF-C4D8-49A0-B2FF-81D8DB7D8A24}"/>
          </ac:spMkLst>
        </pc:spChg>
        <pc:spChg chg="add del">
          <ac:chgData name="Majji, Ramya Keerthi" userId="S::rmajji@iu.edu::95eda057-1162-4590-b161-d7d899db5b41" providerId="AD" clId="Web-{574C2530-5BAF-F65F-354E-B4E86A62D809}" dt="2024-12-11T06:29:45.989" v="762"/>
          <ac:spMkLst>
            <pc:docMk/>
            <pc:sldMk cId="1541866935" sldId="321"/>
            <ac:spMk id="14" creationId="{4300840D-0A0B-4512-BACA-B439D5B9C57C}"/>
          </ac:spMkLst>
        </pc:spChg>
        <pc:spChg chg="add del">
          <ac:chgData name="Majji, Ramya Keerthi" userId="S::rmajji@iu.edu::95eda057-1162-4590-b161-d7d899db5b41" providerId="AD" clId="Web-{574C2530-5BAF-F65F-354E-B4E86A62D809}" dt="2024-12-11T06:29:45.989" v="762"/>
          <ac:spMkLst>
            <pc:docMk/>
            <pc:sldMk cId="1541866935" sldId="321"/>
            <ac:spMk id="16" creationId="{D2B78728-A580-49A7-84F9-6EF6F583ADE0}"/>
          </ac:spMkLst>
        </pc:spChg>
        <pc:spChg chg="add del">
          <ac:chgData name="Majji, Ramya Keerthi" userId="S::rmajji@iu.edu::95eda057-1162-4590-b161-d7d899db5b41" providerId="AD" clId="Web-{574C2530-5BAF-F65F-354E-B4E86A62D809}" dt="2024-12-11T06:29:45.989" v="762"/>
          <ac:spMkLst>
            <pc:docMk/>
            <pc:sldMk cId="1541866935" sldId="321"/>
            <ac:spMk id="18" creationId="{38FAA1A1-D861-433F-88FA-1E9D6FD31D11}"/>
          </ac:spMkLst>
        </pc:spChg>
        <pc:spChg chg="add del">
          <ac:chgData name="Majji, Ramya Keerthi" userId="S::rmajji@iu.edu::95eda057-1162-4590-b161-d7d899db5b41" providerId="AD" clId="Web-{574C2530-5BAF-F65F-354E-B4E86A62D809}" dt="2024-12-11T06:29:45.989" v="762"/>
          <ac:spMkLst>
            <pc:docMk/>
            <pc:sldMk cId="1541866935" sldId="321"/>
            <ac:spMk id="20" creationId="{8D71EDA1-87BF-4D5D-AB79-F346FD19278A}"/>
          </ac:spMkLst>
        </pc:spChg>
        <pc:spChg chg="add del">
          <ac:chgData name="Majji, Ramya Keerthi" userId="S::rmajji@iu.edu::95eda057-1162-4590-b161-d7d899db5b41" providerId="AD" clId="Web-{574C2530-5BAF-F65F-354E-B4E86A62D809}" dt="2024-12-11T06:29:47.348" v="764"/>
          <ac:spMkLst>
            <pc:docMk/>
            <pc:sldMk cId="1541866935" sldId="321"/>
            <ac:spMk id="22" creationId="{1B15ED52-F352-441B-82BF-E0EA34836D08}"/>
          </ac:spMkLst>
        </pc:spChg>
        <pc:spChg chg="add del">
          <ac:chgData name="Majji, Ramya Keerthi" userId="S::rmajji@iu.edu::95eda057-1162-4590-b161-d7d899db5b41" providerId="AD" clId="Web-{574C2530-5BAF-F65F-354E-B4E86A62D809}" dt="2024-12-11T06:29:47.348" v="764"/>
          <ac:spMkLst>
            <pc:docMk/>
            <pc:sldMk cId="1541866935" sldId="321"/>
            <ac:spMk id="23" creationId="{3B2E3793-BFE6-45A2-9B7B-E18844431C99}"/>
          </ac:spMkLst>
        </pc:spChg>
        <pc:spChg chg="add del">
          <ac:chgData name="Majji, Ramya Keerthi" userId="S::rmajji@iu.edu::95eda057-1162-4590-b161-d7d899db5b41" providerId="AD" clId="Web-{574C2530-5BAF-F65F-354E-B4E86A62D809}" dt="2024-12-11T06:29:47.348" v="764"/>
          <ac:spMkLst>
            <pc:docMk/>
            <pc:sldMk cId="1541866935" sldId="321"/>
            <ac:spMk id="24" creationId="{BC4C4868-CB8F-4AF9-9CDB-8108F2C19B67}"/>
          </ac:spMkLst>
        </pc:spChg>
        <pc:spChg chg="add del">
          <ac:chgData name="Majji, Ramya Keerthi" userId="S::rmajji@iu.edu::95eda057-1162-4590-b161-d7d899db5b41" providerId="AD" clId="Web-{574C2530-5BAF-F65F-354E-B4E86A62D809}" dt="2024-12-11T06:29:47.348" v="764"/>
          <ac:spMkLst>
            <pc:docMk/>
            <pc:sldMk cId="1541866935" sldId="321"/>
            <ac:spMk id="25" creationId="{375E0459-6403-40CD-989D-56A4407CA12E}"/>
          </ac:spMkLst>
        </pc:spChg>
        <pc:spChg chg="add del">
          <ac:chgData name="Majji, Ramya Keerthi" userId="S::rmajji@iu.edu::95eda057-1162-4590-b161-d7d899db5b41" providerId="AD" clId="Web-{574C2530-5BAF-F65F-354E-B4E86A62D809}" dt="2024-12-11T06:29:47.348" v="764"/>
          <ac:spMkLst>
            <pc:docMk/>
            <pc:sldMk cId="1541866935" sldId="321"/>
            <ac:spMk id="26" creationId="{53E5B1A8-3AC9-4BD1-9BBC-78CA94F2D1BA}"/>
          </ac:spMkLst>
        </pc:spChg>
        <pc:spChg chg="add del">
          <ac:chgData name="Majji, Ramya Keerthi" userId="S::rmajji@iu.edu::95eda057-1162-4590-b161-d7d899db5b41" providerId="AD" clId="Web-{574C2530-5BAF-F65F-354E-B4E86A62D809}" dt="2024-12-11T06:32:12.621" v="773"/>
          <ac:spMkLst>
            <pc:docMk/>
            <pc:sldMk cId="1541866935" sldId="321"/>
            <ac:spMk id="28" creationId="{907EF6B7-1338-4443-8C46-6A318D952DFD}"/>
          </ac:spMkLst>
        </pc:spChg>
        <pc:spChg chg="add del">
          <ac:chgData name="Majji, Ramya Keerthi" userId="S::rmajji@iu.edu::95eda057-1162-4590-b161-d7d899db5b41" providerId="AD" clId="Web-{574C2530-5BAF-F65F-354E-B4E86A62D809}" dt="2024-12-11T06:32:12.621" v="773"/>
          <ac:spMkLst>
            <pc:docMk/>
            <pc:sldMk cId="1541866935" sldId="321"/>
            <ac:spMk id="29" creationId="{DAAE4CDD-124C-4DCF-9584-B6033B545DD5}"/>
          </ac:spMkLst>
        </pc:spChg>
        <pc:spChg chg="add del">
          <ac:chgData name="Majji, Ramya Keerthi" userId="S::rmajji@iu.edu::95eda057-1162-4590-b161-d7d899db5b41" providerId="AD" clId="Web-{574C2530-5BAF-F65F-354E-B4E86A62D809}" dt="2024-12-11T06:32:12.621" v="773"/>
          <ac:spMkLst>
            <pc:docMk/>
            <pc:sldMk cId="1541866935" sldId="321"/>
            <ac:spMk id="30" creationId="{081E4A58-353D-44AE-B2FC-2A74E2E400F7}"/>
          </ac:spMkLst>
        </pc:spChg>
        <pc:spChg chg="add">
          <ac:chgData name="Majji, Ramya Keerthi" userId="S::rmajji@iu.edu::95eda057-1162-4590-b161-d7d899db5b41" providerId="AD" clId="Web-{574C2530-5BAF-F65F-354E-B4E86A62D809}" dt="2024-12-11T06:32:12.621" v="773"/>
          <ac:spMkLst>
            <pc:docMk/>
            <pc:sldMk cId="1541866935" sldId="321"/>
            <ac:spMk id="35" creationId="{5D13CC36-B950-4F02-9BAF-9A7EB267398C}"/>
          </ac:spMkLst>
        </pc:spChg>
        <pc:spChg chg="add">
          <ac:chgData name="Majji, Ramya Keerthi" userId="S::rmajji@iu.edu::95eda057-1162-4590-b161-d7d899db5b41" providerId="AD" clId="Web-{574C2530-5BAF-F65F-354E-B4E86A62D809}" dt="2024-12-11T06:32:12.621" v="773"/>
          <ac:spMkLst>
            <pc:docMk/>
            <pc:sldMk cId="1541866935" sldId="321"/>
            <ac:spMk id="37" creationId="{4F2E2428-58BA-458D-AA54-05502E63F32F}"/>
          </ac:spMkLst>
        </pc:spChg>
        <pc:picChg chg="add del mod">
          <ac:chgData name="Majji, Ramya Keerthi" userId="S::rmajji@iu.edu::95eda057-1162-4590-b161-d7d899db5b41" providerId="AD" clId="Web-{574C2530-5BAF-F65F-354E-B4E86A62D809}" dt="2024-12-11T06:31:27.368" v="769"/>
          <ac:picMkLst>
            <pc:docMk/>
            <pc:sldMk cId="1541866935" sldId="321"/>
            <ac:picMk id="4" creationId="{4EF8F154-1414-6FAE-0CDD-0C76343C70D2}"/>
          </ac:picMkLst>
        </pc:picChg>
        <pc:picChg chg="add del">
          <ac:chgData name="Majji, Ramya Keerthi" userId="S::rmajji@iu.edu::95eda057-1162-4590-b161-d7d899db5b41" providerId="AD" clId="Web-{574C2530-5BAF-F65F-354E-B4E86A62D809}" dt="2024-12-11T06:29:44.379" v="760"/>
          <ac:picMkLst>
            <pc:docMk/>
            <pc:sldMk cId="1541866935" sldId="321"/>
            <ac:picMk id="5" creationId="{9D9A1EEC-C748-E611-59AC-7763021747AF}"/>
          </ac:picMkLst>
        </pc:picChg>
        <pc:picChg chg="add mod">
          <ac:chgData name="Majji, Ramya Keerthi" userId="S::rmajji@iu.edu::95eda057-1162-4590-b161-d7d899db5b41" providerId="AD" clId="Web-{574C2530-5BAF-F65F-354E-B4E86A62D809}" dt="2024-12-11T06:59:47.458" v="1140"/>
          <ac:picMkLst>
            <pc:docMk/>
            <pc:sldMk cId="1541866935" sldId="321"/>
            <ac:picMk id="6" creationId="{0A8F8005-5A12-A7EA-376A-916FC387D46F}"/>
          </ac:picMkLst>
        </pc:picChg>
        <pc:picChg chg="add del mod">
          <ac:chgData name="Majji, Ramya Keerthi" userId="S::rmajji@iu.edu::95eda057-1162-4590-b161-d7d899db5b41" providerId="AD" clId="Web-{574C2530-5BAF-F65F-354E-B4E86A62D809}" dt="2024-12-11T06:35:24.413" v="880"/>
          <ac:picMkLst>
            <pc:docMk/>
            <pc:sldMk cId="1541866935" sldId="321"/>
            <ac:picMk id="13" creationId="{E7DC0429-23F5-031F-E4BC-2BC1A64D4CE2}"/>
          </ac:picMkLst>
        </pc:picChg>
        <pc:picChg chg="add mod">
          <ac:chgData name="Majji, Ramya Keerthi" userId="S::rmajji@iu.edu::95eda057-1162-4590-b161-d7d899db5b41" providerId="AD" clId="Web-{574C2530-5BAF-F65F-354E-B4E86A62D809}" dt="2024-12-11T06:36:10.571" v="884" actId="1076"/>
          <ac:picMkLst>
            <pc:docMk/>
            <pc:sldMk cId="1541866935" sldId="321"/>
            <ac:picMk id="15" creationId="{E60440C3-2624-70CA-ABAA-918DAEA250F8}"/>
          </ac:picMkLst>
        </pc:picChg>
      </pc:sldChg>
      <pc:sldChg chg="addSp delSp modSp new">
        <pc:chgData name="Majji, Ramya Keerthi" userId="S::rmajji@iu.edu::95eda057-1162-4590-b161-d7d899db5b41" providerId="AD" clId="Web-{574C2530-5BAF-F65F-354E-B4E86A62D809}" dt="2024-12-11T07:28:09.073" v="2474" actId="14100"/>
        <pc:sldMkLst>
          <pc:docMk/>
          <pc:sldMk cId="948945154" sldId="322"/>
        </pc:sldMkLst>
        <pc:spChg chg="add del">
          <ac:chgData name="Majji, Ramya Keerthi" userId="S::rmajji@iu.edu::95eda057-1162-4590-b161-d7d899db5b41" providerId="AD" clId="Web-{574C2530-5BAF-F65F-354E-B4E86A62D809}" dt="2024-12-11T06:37:54.387" v="899"/>
          <ac:spMkLst>
            <pc:docMk/>
            <pc:sldMk cId="948945154" sldId="322"/>
            <ac:spMk id="2" creationId="{E06B37DA-ECBE-4D5C-30FE-B367FD10A17E}"/>
          </ac:spMkLst>
        </pc:spChg>
        <pc:spChg chg="add mod">
          <ac:chgData name="Majji, Ramya Keerthi" userId="S::rmajji@iu.edu::95eda057-1162-4590-b161-d7d899db5b41" providerId="AD" clId="Web-{574C2530-5BAF-F65F-354E-B4E86A62D809}" dt="2024-12-11T07:00:12.678" v="1143" actId="20577"/>
          <ac:spMkLst>
            <pc:docMk/>
            <pc:sldMk cId="948945154" sldId="322"/>
            <ac:spMk id="3" creationId="{176D233D-14B1-0241-9440-86BE91E6F037}"/>
          </ac:spMkLst>
        </pc:spChg>
        <pc:spChg chg="add mod">
          <ac:chgData name="Majji, Ramya Keerthi" userId="S::rmajji@iu.edu::95eda057-1162-4590-b161-d7d899db5b41" providerId="AD" clId="Web-{574C2530-5BAF-F65F-354E-B4E86A62D809}" dt="2024-12-11T06:57:12.452" v="1108" actId="20577"/>
          <ac:spMkLst>
            <pc:docMk/>
            <pc:sldMk cId="948945154" sldId="322"/>
            <ac:spMk id="4" creationId="{8B4A8DB0-FC50-21C2-A107-75A88B9D35EF}"/>
          </ac:spMkLst>
        </pc:spChg>
        <pc:spChg chg="add mod">
          <ac:chgData name="Majji, Ramya Keerthi" userId="S::rmajji@iu.edu::95eda057-1162-4590-b161-d7d899db5b41" providerId="AD" clId="Web-{574C2530-5BAF-F65F-354E-B4E86A62D809}" dt="2024-12-11T07:01:57.620" v="1179" actId="1076"/>
          <ac:spMkLst>
            <pc:docMk/>
            <pc:sldMk cId="948945154" sldId="322"/>
            <ac:spMk id="6" creationId="{7AF9C323-5FA1-D163-46D6-5240EDCFAA35}"/>
          </ac:spMkLst>
        </pc:spChg>
        <pc:spChg chg="add mod">
          <ac:chgData name="Majji, Ramya Keerthi" userId="S::rmajji@iu.edu::95eda057-1162-4590-b161-d7d899db5b41" providerId="AD" clId="Web-{574C2530-5BAF-F65F-354E-B4E86A62D809}" dt="2024-12-11T06:58:37.018" v="1128" actId="1076"/>
          <ac:spMkLst>
            <pc:docMk/>
            <pc:sldMk cId="948945154" sldId="322"/>
            <ac:spMk id="8" creationId="{98E33ECF-C13B-94C0-6F59-B15733941C51}"/>
          </ac:spMkLst>
        </pc:spChg>
        <pc:picChg chg="add mod">
          <ac:chgData name="Majji, Ramya Keerthi" userId="S::rmajji@iu.edu::95eda057-1162-4590-b161-d7d899db5b41" providerId="AD" clId="Web-{574C2530-5BAF-F65F-354E-B4E86A62D809}" dt="2024-12-11T07:02:01.557" v="1180" actId="1076"/>
          <ac:picMkLst>
            <pc:docMk/>
            <pc:sldMk cId="948945154" sldId="322"/>
            <ac:picMk id="5" creationId="{6D131227-1C20-AE5A-3CE1-C9CBEEDAAC04}"/>
          </ac:picMkLst>
        </pc:picChg>
        <pc:picChg chg="add del mod">
          <ac:chgData name="Majji, Ramya Keerthi" userId="S::rmajji@iu.edu::95eda057-1162-4590-b161-d7d899db5b41" providerId="AD" clId="Web-{574C2530-5BAF-F65F-354E-B4E86A62D809}" dt="2024-12-11T06:59:09.504" v="1136"/>
          <ac:picMkLst>
            <pc:docMk/>
            <pc:sldMk cId="948945154" sldId="322"/>
            <ac:picMk id="7" creationId="{3D0DD172-3457-41E7-8A07-3ECEEC3ADE72}"/>
          </ac:picMkLst>
        </pc:picChg>
        <pc:picChg chg="add del mod">
          <ac:chgData name="Majji, Ramya Keerthi" userId="S::rmajji@iu.edu::95eda057-1162-4590-b161-d7d899db5b41" providerId="AD" clId="Web-{574C2530-5BAF-F65F-354E-B4E86A62D809}" dt="2024-12-11T07:01:27.118" v="1173"/>
          <ac:picMkLst>
            <pc:docMk/>
            <pc:sldMk cId="948945154" sldId="322"/>
            <ac:picMk id="9" creationId="{181CAF88-CADB-6711-3352-6C005911BD90}"/>
          </ac:picMkLst>
        </pc:picChg>
        <pc:picChg chg="add del mod">
          <ac:chgData name="Majji, Ramya Keerthi" userId="S::rmajji@iu.edu::95eda057-1162-4590-b161-d7d899db5b41" providerId="AD" clId="Web-{574C2530-5BAF-F65F-354E-B4E86A62D809}" dt="2024-12-11T07:27:29.868" v="2467"/>
          <ac:picMkLst>
            <pc:docMk/>
            <pc:sldMk cId="948945154" sldId="322"/>
            <ac:picMk id="10" creationId="{A8E85B1B-4906-4428-ECDF-5C06EF45C7DF}"/>
          </ac:picMkLst>
        </pc:picChg>
        <pc:picChg chg="add mod">
          <ac:chgData name="Majji, Ramya Keerthi" userId="S::rmajji@iu.edu::95eda057-1162-4590-b161-d7d899db5b41" providerId="AD" clId="Web-{574C2530-5BAF-F65F-354E-B4E86A62D809}" dt="2024-12-11T07:28:09.073" v="2474" actId="14100"/>
          <ac:picMkLst>
            <pc:docMk/>
            <pc:sldMk cId="948945154" sldId="322"/>
            <ac:picMk id="11" creationId="{A18C5A34-2F4A-73BA-7CC0-CD0E2B4A3D6D}"/>
          </ac:picMkLst>
        </pc:picChg>
      </pc:sldChg>
      <pc:sldChg chg="addSp modSp new">
        <pc:chgData name="Majji, Ramya Keerthi" userId="S::rmajji@iu.edu::95eda057-1162-4590-b161-d7d899db5b41" providerId="AD" clId="Web-{574C2530-5BAF-F65F-354E-B4E86A62D809}" dt="2024-12-11T07:45:38.851" v="3975"/>
        <pc:sldMkLst>
          <pc:docMk/>
          <pc:sldMk cId="2012653407" sldId="323"/>
        </pc:sldMkLst>
        <pc:spChg chg="add mod">
          <ac:chgData name="Majji, Ramya Keerthi" userId="S::rmajji@iu.edu::95eda057-1162-4590-b161-d7d899db5b41" providerId="AD" clId="Web-{574C2530-5BAF-F65F-354E-B4E86A62D809}" dt="2024-12-11T07:45:05.631" v="3968" actId="20577"/>
          <ac:spMkLst>
            <pc:docMk/>
            <pc:sldMk cId="2012653407" sldId="323"/>
            <ac:spMk id="2" creationId="{04E76A6B-64BA-98E2-5381-F1842AA6C6E4}"/>
          </ac:spMkLst>
        </pc:spChg>
        <pc:picChg chg="add mod">
          <ac:chgData name="Majji, Ramya Keerthi" userId="S::rmajji@iu.edu::95eda057-1162-4590-b161-d7d899db5b41" providerId="AD" clId="Web-{574C2530-5BAF-F65F-354E-B4E86A62D809}" dt="2024-12-11T07:45:17.350" v="3971" actId="1076"/>
          <ac:picMkLst>
            <pc:docMk/>
            <pc:sldMk cId="2012653407" sldId="323"/>
            <ac:picMk id="3" creationId="{FC448CC8-5481-3C3F-F4C4-238D871E5AB8}"/>
          </ac:picMkLst>
        </pc:picChg>
        <pc:picChg chg="add mod">
          <ac:chgData name="Majji, Ramya Keerthi" userId="S::rmajji@iu.edu::95eda057-1162-4590-b161-d7d899db5b41" providerId="AD" clId="Web-{574C2530-5BAF-F65F-354E-B4E86A62D809}" dt="2024-12-11T07:45:38.851" v="3975"/>
          <ac:picMkLst>
            <pc:docMk/>
            <pc:sldMk cId="2012653407" sldId="323"/>
            <ac:picMk id="4" creationId="{5E6B818F-A3D1-14F5-C7F4-4ABA4F1C3640}"/>
          </ac:picMkLst>
        </pc:picChg>
      </pc:sldChg>
    </pc:docChg>
  </pc:docChgLst>
  <pc:docChgLst>
    <pc:chgData name="Majji, Ramya Keerthi" userId="S::rmajji@iu.edu::95eda057-1162-4590-b161-d7d899db5b41" providerId="AD" clId="Web-{D19E8A43-CBB2-F6B6-D171-F7A812BE3D3B}"/>
    <pc:docChg chg="modSld">
      <pc:chgData name="Majji, Ramya Keerthi" userId="S::rmajji@iu.edu::95eda057-1162-4590-b161-d7d899db5b41" providerId="AD" clId="Web-{D19E8A43-CBB2-F6B6-D171-F7A812BE3D3B}" dt="2024-12-12T02:04:32.388" v="224" actId="20577"/>
      <pc:docMkLst>
        <pc:docMk/>
      </pc:docMkLst>
      <pc:sldChg chg="modSp">
        <pc:chgData name="Majji, Ramya Keerthi" userId="S::rmajji@iu.edu::95eda057-1162-4590-b161-d7d899db5b41" providerId="AD" clId="Web-{D19E8A43-CBB2-F6B6-D171-F7A812BE3D3B}" dt="2024-12-12T02:02:10.043" v="218" actId="20577"/>
        <pc:sldMkLst>
          <pc:docMk/>
          <pc:sldMk cId="2807035864" sldId="258"/>
        </pc:sldMkLst>
        <pc:spChg chg="mod">
          <ac:chgData name="Majji, Ramya Keerthi" userId="S::rmajji@iu.edu::95eda057-1162-4590-b161-d7d899db5b41" providerId="AD" clId="Web-{D19E8A43-CBB2-F6B6-D171-F7A812BE3D3B}" dt="2024-12-12T02:02:01.324" v="217" actId="20577"/>
          <ac:spMkLst>
            <pc:docMk/>
            <pc:sldMk cId="2807035864" sldId="258"/>
            <ac:spMk id="2" creationId="{00000000-0000-0000-0000-000000000000}"/>
          </ac:spMkLst>
        </pc:spChg>
        <pc:spChg chg="mod">
          <ac:chgData name="Majji, Ramya Keerthi" userId="S::rmajji@iu.edu::95eda057-1162-4590-b161-d7d899db5b41" providerId="AD" clId="Web-{D19E8A43-CBB2-F6B6-D171-F7A812BE3D3B}" dt="2024-12-12T02:02:10.043" v="218" actId="20577"/>
          <ac:spMkLst>
            <pc:docMk/>
            <pc:sldMk cId="2807035864" sldId="258"/>
            <ac:spMk id="3" creationId="{00000000-0000-0000-0000-000000000000}"/>
          </ac:spMkLst>
        </pc:spChg>
      </pc:sldChg>
      <pc:sldChg chg="modSp">
        <pc:chgData name="Majji, Ramya Keerthi" userId="S::rmajji@iu.edu::95eda057-1162-4590-b161-d7d899db5b41" providerId="AD" clId="Web-{D19E8A43-CBB2-F6B6-D171-F7A812BE3D3B}" dt="2024-12-12T02:04:23.763" v="223" actId="20577"/>
        <pc:sldMkLst>
          <pc:docMk/>
          <pc:sldMk cId="1664990541" sldId="260"/>
        </pc:sldMkLst>
        <pc:spChg chg="mod">
          <ac:chgData name="Majji, Ramya Keerthi" userId="S::rmajji@iu.edu::95eda057-1162-4590-b161-d7d899db5b41" providerId="AD" clId="Web-{D19E8A43-CBB2-F6B6-D171-F7A812BE3D3B}" dt="2024-12-12T00:17:39.621" v="170" actId="20577"/>
          <ac:spMkLst>
            <pc:docMk/>
            <pc:sldMk cId="1664990541" sldId="260"/>
            <ac:spMk id="2" creationId="{00000000-0000-0000-0000-000000000000}"/>
          </ac:spMkLst>
        </pc:spChg>
        <pc:spChg chg="mod">
          <ac:chgData name="Majji, Ramya Keerthi" userId="S::rmajji@iu.edu::95eda057-1162-4590-b161-d7d899db5b41" providerId="AD" clId="Web-{D19E8A43-CBB2-F6B6-D171-F7A812BE3D3B}" dt="2024-12-12T02:04:23.763" v="223" actId="20577"/>
          <ac:spMkLst>
            <pc:docMk/>
            <pc:sldMk cId="1664990541" sldId="260"/>
            <ac:spMk id="20" creationId="{4340C753-FBD6-46D4-8911-A9FC3312DC73}"/>
          </ac:spMkLst>
        </pc:spChg>
      </pc:sldChg>
      <pc:sldChg chg="modSp">
        <pc:chgData name="Majji, Ramya Keerthi" userId="S::rmajji@iu.edu::95eda057-1162-4590-b161-d7d899db5b41" providerId="AD" clId="Web-{D19E8A43-CBB2-F6B6-D171-F7A812BE3D3B}" dt="2024-12-12T02:04:32.388" v="224" actId="20577"/>
        <pc:sldMkLst>
          <pc:docMk/>
          <pc:sldMk cId="1088031072" sldId="261"/>
        </pc:sldMkLst>
        <pc:spChg chg="mod">
          <ac:chgData name="Majji, Ramya Keerthi" userId="S::rmajji@iu.edu::95eda057-1162-4590-b161-d7d899db5b41" providerId="AD" clId="Web-{D19E8A43-CBB2-F6B6-D171-F7A812BE3D3B}" dt="2024-12-12T00:18:38.797" v="181" actId="20577"/>
          <ac:spMkLst>
            <pc:docMk/>
            <pc:sldMk cId="1088031072" sldId="261"/>
            <ac:spMk id="2" creationId="{00000000-0000-0000-0000-000000000000}"/>
          </ac:spMkLst>
        </pc:spChg>
        <pc:spChg chg="mod">
          <ac:chgData name="Majji, Ramya Keerthi" userId="S::rmajji@iu.edu::95eda057-1162-4590-b161-d7d899db5b41" providerId="AD" clId="Web-{D19E8A43-CBB2-F6B6-D171-F7A812BE3D3B}" dt="2024-12-12T02:04:32.388" v="224" actId="20577"/>
          <ac:spMkLst>
            <pc:docMk/>
            <pc:sldMk cId="1088031072" sldId="261"/>
            <ac:spMk id="5" creationId="{4A734368-230A-7854-2B8C-86B86F916064}"/>
          </ac:spMkLst>
        </pc:spChg>
      </pc:sldChg>
      <pc:sldChg chg="modSp">
        <pc:chgData name="Majji, Ramya Keerthi" userId="S::rmajji@iu.edu::95eda057-1162-4590-b161-d7d899db5b41" providerId="AD" clId="Web-{D19E8A43-CBB2-F6B6-D171-F7A812BE3D3B}" dt="2024-12-12T00:20:36.492" v="193" actId="20577"/>
        <pc:sldMkLst>
          <pc:docMk/>
          <pc:sldMk cId="3277777080" sldId="264"/>
        </pc:sldMkLst>
        <pc:spChg chg="mod">
          <ac:chgData name="Majji, Ramya Keerthi" userId="S::rmajji@iu.edu::95eda057-1162-4590-b161-d7d899db5b41" providerId="AD" clId="Web-{D19E8A43-CBB2-F6B6-D171-F7A812BE3D3B}" dt="2024-12-12T00:20:36.492" v="193" actId="20577"/>
          <ac:spMkLst>
            <pc:docMk/>
            <pc:sldMk cId="3277777080" sldId="264"/>
            <ac:spMk id="2" creationId="{F95530AE-2177-3087-A444-C1D00AECB7DF}"/>
          </ac:spMkLst>
        </pc:spChg>
      </pc:sldChg>
      <pc:sldChg chg="modSp">
        <pc:chgData name="Majji, Ramya Keerthi" userId="S::rmajji@iu.edu::95eda057-1162-4590-b161-d7d899db5b41" providerId="AD" clId="Web-{D19E8A43-CBB2-F6B6-D171-F7A812BE3D3B}" dt="2024-12-12T00:11:23.018" v="117" actId="20577"/>
        <pc:sldMkLst>
          <pc:docMk/>
          <pc:sldMk cId="378870282" sldId="265"/>
        </pc:sldMkLst>
        <pc:spChg chg="mod">
          <ac:chgData name="Majji, Ramya Keerthi" userId="S::rmajji@iu.edu::95eda057-1162-4590-b161-d7d899db5b41" providerId="AD" clId="Web-{D19E8A43-CBB2-F6B6-D171-F7A812BE3D3B}" dt="2024-12-12T00:11:23.018" v="117" actId="20577"/>
          <ac:spMkLst>
            <pc:docMk/>
            <pc:sldMk cId="378870282" sldId="265"/>
            <ac:spMk id="2" creationId="{78D58DD4-92B0-7243-B81C-09724551A2CB}"/>
          </ac:spMkLst>
        </pc:spChg>
      </pc:sldChg>
      <pc:sldChg chg="modSp">
        <pc:chgData name="Majji, Ramya Keerthi" userId="S::rmajji@iu.edu::95eda057-1162-4590-b161-d7d899db5b41" providerId="AD" clId="Web-{D19E8A43-CBB2-F6B6-D171-F7A812BE3D3B}" dt="2024-12-12T00:19:33.769" v="189" actId="20577"/>
        <pc:sldMkLst>
          <pc:docMk/>
          <pc:sldMk cId="3173075689" sldId="266"/>
        </pc:sldMkLst>
        <pc:spChg chg="mod">
          <ac:chgData name="Majji, Ramya Keerthi" userId="S::rmajji@iu.edu::95eda057-1162-4590-b161-d7d899db5b41" providerId="AD" clId="Web-{D19E8A43-CBB2-F6B6-D171-F7A812BE3D3B}" dt="2024-12-12T00:19:33.769" v="189" actId="20577"/>
          <ac:spMkLst>
            <pc:docMk/>
            <pc:sldMk cId="3173075689" sldId="266"/>
            <ac:spMk id="4" creationId="{CDFAC63B-7B32-1BE3-AEE0-E55F3FE6A9D1}"/>
          </ac:spMkLst>
        </pc:spChg>
      </pc:sldChg>
      <pc:sldChg chg="modSp">
        <pc:chgData name="Majji, Ramya Keerthi" userId="S::rmajji@iu.edu::95eda057-1162-4590-b161-d7d899db5b41" providerId="AD" clId="Web-{D19E8A43-CBB2-F6B6-D171-F7A812BE3D3B}" dt="2024-12-12T00:11:11.236" v="116" actId="20577"/>
        <pc:sldMkLst>
          <pc:docMk/>
          <pc:sldMk cId="873829119" sldId="267"/>
        </pc:sldMkLst>
        <pc:spChg chg="mod">
          <ac:chgData name="Majji, Ramya Keerthi" userId="S::rmajji@iu.edu::95eda057-1162-4590-b161-d7d899db5b41" providerId="AD" clId="Web-{D19E8A43-CBB2-F6B6-D171-F7A812BE3D3B}" dt="2024-12-12T00:11:02.111" v="114" actId="20577"/>
          <ac:spMkLst>
            <pc:docMk/>
            <pc:sldMk cId="873829119" sldId="267"/>
            <ac:spMk id="2" creationId="{CF137C7B-B0FB-C4C8-770C-897781BC4318}"/>
          </ac:spMkLst>
        </pc:spChg>
        <pc:spChg chg="mod">
          <ac:chgData name="Majji, Ramya Keerthi" userId="S::rmajji@iu.edu::95eda057-1162-4590-b161-d7d899db5b41" providerId="AD" clId="Web-{D19E8A43-CBB2-F6B6-D171-F7A812BE3D3B}" dt="2024-12-12T00:11:11.236" v="116" actId="20577"/>
          <ac:spMkLst>
            <pc:docMk/>
            <pc:sldMk cId="873829119" sldId="267"/>
            <ac:spMk id="7" creationId="{5A068BA8-A413-8943-7D6A-19CC1797E0A5}"/>
          </ac:spMkLst>
        </pc:spChg>
      </pc:sldChg>
      <pc:sldChg chg="modSp">
        <pc:chgData name="Majji, Ramya Keerthi" userId="S::rmajji@iu.edu::95eda057-1162-4590-b161-d7d899db5b41" providerId="AD" clId="Web-{D19E8A43-CBB2-F6B6-D171-F7A812BE3D3B}" dt="2024-12-12T02:03:47.758" v="221" actId="20577"/>
        <pc:sldMkLst>
          <pc:docMk/>
          <pc:sldMk cId="2656456942" sldId="268"/>
        </pc:sldMkLst>
        <pc:spChg chg="mod">
          <ac:chgData name="Majji, Ramya Keerthi" userId="S::rmajji@iu.edu::95eda057-1162-4590-b161-d7d899db5b41" providerId="AD" clId="Web-{D19E8A43-CBB2-F6B6-D171-F7A812BE3D3B}" dt="2024-12-12T02:03:47.758" v="221" actId="20577"/>
          <ac:spMkLst>
            <pc:docMk/>
            <pc:sldMk cId="2656456942" sldId="268"/>
            <ac:spMk id="2" creationId="{2CAFAF58-CC44-ED97-19B5-206E722CEB48}"/>
          </ac:spMkLst>
        </pc:spChg>
        <pc:spChg chg="mod">
          <ac:chgData name="Majji, Ramya Keerthi" userId="S::rmajji@iu.edu::95eda057-1162-4590-b161-d7d899db5b41" providerId="AD" clId="Web-{D19E8A43-CBB2-F6B6-D171-F7A812BE3D3B}" dt="2024-12-12T00:14:30.968" v="140" actId="20577"/>
          <ac:spMkLst>
            <pc:docMk/>
            <pc:sldMk cId="2656456942" sldId="268"/>
            <ac:spMk id="3" creationId="{A26F4DF0-AFFF-EDB7-03EE-DCCDC5BF90F3}"/>
          </ac:spMkLst>
        </pc:spChg>
      </pc:sldChg>
      <pc:sldChg chg="modSp">
        <pc:chgData name="Majji, Ramya Keerthi" userId="S::rmajji@iu.edu::95eda057-1162-4590-b161-d7d899db5b41" providerId="AD" clId="Web-{D19E8A43-CBB2-F6B6-D171-F7A812BE3D3B}" dt="2024-12-12T02:04:01.899" v="222" actId="20577"/>
        <pc:sldMkLst>
          <pc:docMk/>
          <pc:sldMk cId="2916443199" sldId="272"/>
        </pc:sldMkLst>
        <pc:spChg chg="mod">
          <ac:chgData name="Majji, Ramya Keerthi" userId="S::rmajji@iu.edu::95eda057-1162-4590-b161-d7d899db5b41" providerId="AD" clId="Web-{D19E8A43-CBB2-F6B6-D171-F7A812BE3D3B}" dt="2024-12-12T02:04:01.899" v="222" actId="20577"/>
          <ac:spMkLst>
            <pc:docMk/>
            <pc:sldMk cId="2916443199" sldId="272"/>
            <ac:spMk id="2" creationId="{477E9944-53EE-EA5F-7B64-13BC4CB56AB9}"/>
          </ac:spMkLst>
        </pc:spChg>
        <pc:spChg chg="mod">
          <ac:chgData name="Majji, Ramya Keerthi" userId="S::rmajji@iu.edu::95eda057-1162-4590-b161-d7d899db5b41" providerId="AD" clId="Web-{D19E8A43-CBB2-F6B6-D171-F7A812BE3D3B}" dt="2024-12-12T00:15:31.331" v="146" actId="20577"/>
          <ac:spMkLst>
            <pc:docMk/>
            <pc:sldMk cId="2916443199" sldId="272"/>
            <ac:spMk id="3" creationId="{DD39E6B8-8919-5EE5-04C6-216D7B9B133D}"/>
          </ac:spMkLst>
        </pc:spChg>
      </pc:sldChg>
      <pc:sldChg chg="modSp">
        <pc:chgData name="Majji, Ramya Keerthi" userId="S::rmajji@iu.edu::95eda057-1162-4590-b161-d7d899db5b41" providerId="AD" clId="Web-{D19E8A43-CBB2-F6B6-D171-F7A812BE3D3B}" dt="2024-12-12T00:17:06.791" v="165" actId="1076"/>
        <pc:sldMkLst>
          <pc:docMk/>
          <pc:sldMk cId="523906261" sldId="273"/>
        </pc:sldMkLst>
        <pc:spChg chg="mod">
          <ac:chgData name="Majji, Ramya Keerthi" userId="S::rmajji@iu.edu::95eda057-1162-4590-b161-d7d899db5b41" providerId="AD" clId="Web-{D19E8A43-CBB2-F6B6-D171-F7A812BE3D3B}" dt="2024-12-12T00:16:00.818" v="149" actId="20577"/>
          <ac:spMkLst>
            <pc:docMk/>
            <pc:sldMk cId="523906261" sldId="273"/>
            <ac:spMk id="2" creationId="{51F4BE63-A1C4-D360-94AC-D42CEEFC1B27}"/>
          </ac:spMkLst>
        </pc:spChg>
        <pc:spChg chg="mod">
          <ac:chgData name="Majji, Ramya Keerthi" userId="S::rmajji@iu.edu::95eda057-1162-4590-b161-d7d899db5b41" providerId="AD" clId="Web-{D19E8A43-CBB2-F6B6-D171-F7A812BE3D3B}" dt="2024-12-12T00:16:57.821" v="162" actId="20577"/>
          <ac:spMkLst>
            <pc:docMk/>
            <pc:sldMk cId="523906261" sldId="273"/>
            <ac:spMk id="3" creationId="{233B7792-42DD-1B6F-AD61-181AABC6E71E}"/>
          </ac:spMkLst>
        </pc:spChg>
        <pc:picChg chg="mod">
          <ac:chgData name="Majji, Ramya Keerthi" userId="S::rmajji@iu.edu::95eda057-1162-4590-b161-d7d899db5b41" providerId="AD" clId="Web-{D19E8A43-CBB2-F6B6-D171-F7A812BE3D3B}" dt="2024-12-12T00:17:06.791" v="165" actId="1076"/>
          <ac:picMkLst>
            <pc:docMk/>
            <pc:sldMk cId="523906261" sldId="273"/>
            <ac:picMk id="6" creationId="{5AEE89A6-6701-8678-2B63-9313599C11AB}"/>
          </ac:picMkLst>
        </pc:picChg>
      </pc:sldChg>
      <pc:sldChg chg="modSp">
        <pc:chgData name="Majji, Ramya Keerthi" userId="S::rmajji@iu.edu::95eda057-1162-4590-b161-d7d899db5b41" providerId="AD" clId="Web-{D19E8A43-CBB2-F6B6-D171-F7A812BE3D3B}" dt="2024-12-12T00:16:49.211" v="161" actId="20577"/>
        <pc:sldMkLst>
          <pc:docMk/>
          <pc:sldMk cId="864382145" sldId="274"/>
        </pc:sldMkLst>
        <pc:spChg chg="mod">
          <ac:chgData name="Majji, Ramya Keerthi" userId="S::rmajji@iu.edu::95eda057-1162-4590-b161-d7d899db5b41" providerId="AD" clId="Web-{D19E8A43-CBB2-F6B6-D171-F7A812BE3D3B}" dt="2024-12-12T00:16:38.742" v="158" actId="20577"/>
          <ac:spMkLst>
            <pc:docMk/>
            <pc:sldMk cId="864382145" sldId="274"/>
            <ac:spMk id="2" creationId="{729F0F6D-F8C1-4434-56C8-B808FF609366}"/>
          </ac:spMkLst>
        </pc:spChg>
        <pc:spChg chg="mod">
          <ac:chgData name="Majji, Ramya Keerthi" userId="S::rmajji@iu.edu::95eda057-1162-4590-b161-d7d899db5b41" providerId="AD" clId="Web-{D19E8A43-CBB2-F6B6-D171-F7A812BE3D3B}" dt="2024-12-12T00:16:49.211" v="161" actId="20577"/>
          <ac:spMkLst>
            <pc:docMk/>
            <pc:sldMk cId="864382145" sldId="274"/>
            <ac:spMk id="3" creationId="{0114F2AB-C8B4-031B-1562-7B817D62A07F}"/>
          </ac:spMkLst>
        </pc:spChg>
      </pc:sldChg>
      <pc:sldChg chg="modSp">
        <pc:chgData name="Majji, Ramya Keerthi" userId="S::rmajji@iu.edu::95eda057-1162-4590-b161-d7d899db5b41" providerId="AD" clId="Web-{D19E8A43-CBB2-F6B6-D171-F7A812BE3D3B}" dt="2024-12-12T00:12:46.539" v="127" actId="20577"/>
        <pc:sldMkLst>
          <pc:docMk/>
          <pc:sldMk cId="1548674523" sldId="275"/>
        </pc:sldMkLst>
        <pc:spChg chg="mod">
          <ac:chgData name="Majji, Ramya Keerthi" userId="S::rmajji@iu.edu::95eda057-1162-4590-b161-d7d899db5b41" providerId="AD" clId="Web-{D19E8A43-CBB2-F6B6-D171-F7A812BE3D3B}" dt="2024-12-12T00:12:46.539" v="127" actId="20577"/>
          <ac:spMkLst>
            <pc:docMk/>
            <pc:sldMk cId="1548674523" sldId="275"/>
            <ac:spMk id="6" creationId="{F57E41CD-4A99-8C02-5221-19F9007D553A}"/>
          </ac:spMkLst>
        </pc:spChg>
      </pc:sldChg>
      <pc:sldChg chg="modSp">
        <pc:chgData name="Majji, Ramya Keerthi" userId="S::rmajji@iu.edu::95eda057-1162-4590-b161-d7d899db5b41" providerId="AD" clId="Web-{D19E8A43-CBB2-F6B6-D171-F7A812BE3D3B}" dt="2024-12-12T00:20:18.100" v="192" actId="20577"/>
        <pc:sldMkLst>
          <pc:docMk/>
          <pc:sldMk cId="2446559655" sldId="276"/>
        </pc:sldMkLst>
        <pc:spChg chg="mod">
          <ac:chgData name="Majji, Ramya Keerthi" userId="S::rmajji@iu.edu::95eda057-1162-4590-b161-d7d899db5b41" providerId="AD" clId="Web-{D19E8A43-CBB2-F6B6-D171-F7A812BE3D3B}" dt="2024-12-12T00:20:11.662" v="191" actId="20577"/>
          <ac:spMkLst>
            <pc:docMk/>
            <pc:sldMk cId="2446559655" sldId="276"/>
            <ac:spMk id="5" creationId="{AC2E54A6-87EE-A7FA-7DDC-4DA1A24CDBAE}"/>
          </ac:spMkLst>
        </pc:spChg>
        <pc:spChg chg="mod">
          <ac:chgData name="Majji, Ramya Keerthi" userId="S::rmajji@iu.edu::95eda057-1162-4590-b161-d7d899db5b41" providerId="AD" clId="Web-{D19E8A43-CBB2-F6B6-D171-F7A812BE3D3B}" dt="2024-12-12T00:19:59.630" v="190" actId="20577"/>
          <ac:spMkLst>
            <pc:docMk/>
            <pc:sldMk cId="2446559655" sldId="276"/>
            <ac:spMk id="6" creationId="{B3D45544-A44D-9309-6B01-F76E47D7C627}"/>
          </ac:spMkLst>
        </pc:spChg>
        <pc:spChg chg="mod">
          <ac:chgData name="Majji, Ramya Keerthi" userId="S::rmajji@iu.edu::95eda057-1162-4590-b161-d7d899db5b41" providerId="AD" clId="Web-{D19E8A43-CBB2-F6B6-D171-F7A812BE3D3B}" dt="2024-12-12T00:20:18.100" v="192" actId="20577"/>
          <ac:spMkLst>
            <pc:docMk/>
            <pc:sldMk cId="2446559655" sldId="276"/>
            <ac:spMk id="8" creationId="{13D3234F-ED85-3D3B-E63E-50456C71624A}"/>
          </ac:spMkLst>
        </pc:spChg>
      </pc:sldChg>
      <pc:sldChg chg="modSp">
        <pc:chgData name="Majji, Ramya Keerthi" userId="S::rmajji@iu.edu::95eda057-1162-4590-b161-d7d899db5b41" providerId="AD" clId="Web-{D19E8A43-CBB2-F6B6-D171-F7A812BE3D3B}" dt="2024-12-12T00:14:16.936" v="138" actId="20577"/>
        <pc:sldMkLst>
          <pc:docMk/>
          <pc:sldMk cId="4218108166" sldId="277"/>
        </pc:sldMkLst>
        <pc:spChg chg="mod">
          <ac:chgData name="Majji, Ramya Keerthi" userId="S::rmajji@iu.edu::95eda057-1162-4590-b161-d7d899db5b41" providerId="AD" clId="Web-{D19E8A43-CBB2-F6B6-D171-F7A812BE3D3B}" dt="2024-12-12T00:14:01.044" v="136" actId="20577"/>
          <ac:spMkLst>
            <pc:docMk/>
            <pc:sldMk cId="4218108166" sldId="277"/>
            <ac:spMk id="2" creationId="{190F8BBC-E701-B489-9596-B3B4F2C4B11C}"/>
          </ac:spMkLst>
        </pc:spChg>
        <pc:spChg chg="mod">
          <ac:chgData name="Majji, Ramya Keerthi" userId="S::rmajji@iu.edu::95eda057-1162-4590-b161-d7d899db5b41" providerId="AD" clId="Web-{D19E8A43-CBB2-F6B6-D171-F7A812BE3D3B}" dt="2024-12-12T00:14:16.936" v="138" actId="20577"/>
          <ac:spMkLst>
            <pc:docMk/>
            <pc:sldMk cId="4218108166" sldId="277"/>
            <ac:spMk id="5" creationId="{382AC744-5957-2E37-4B1A-4A4C4C423EA2}"/>
          </ac:spMkLst>
        </pc:spChg>
        <pc:spChg chg="mod">
          <ac:chgData name="Majji, Ramya Keerthi" userId="S::rmajji@iu.edu::95eda057-1162-4590-b161-d7d899db5b41" providerId="AD" clId="Web-{D19E8A43-CBB2-F6B6-D171-F7A812BE3D3B}" dt="2024-12-12T00:13:30.105" v="133" actId="1076"/>
          <ac:spMkLst>
            <pc:docMk/>
            <pc:sldMk cId="4218108166" sldId="277"/>
            <ac:spMk id="6" creationId="{C115257F-42DA-1CD8-DB2C-85C92F6357FB}"/>
          </ac:spMkLst>
        </pc:spChg>
        <pc:picChg chg="mod">
          <ac:chgData name="Majji, Ramya Keerthi" userId="S::rmajji@iu.edu::95eda057-1162-4590-b161-d7d899db5b41" providerId="AD" clId="Web-{D19E8A43-CBB2-F6B6-D171-F7A812BE3D3B}" dt="2024-12-12T00:13:43.637" v="135" actId="1076"/>
          <ac:picMkLst>
            <pc:docMk/>
            <pc:sldMk cId="4218108166" sldId="277"/>
            <ac:picMk id="1026" creationId="{201564CE-72A7-0833-7EBC-F2B30A279693}"/>
          </ac:picMkLst>
        </pc:picChg>
      </pc:sldChg>
      <pc:sldChg chg="modSp">
        <pc:chgData name="Majji, Ramya Keerthi" userId="S::rmajji@iu.edu::95eda057-1162-4590-b161-d7d899db5b41" providerId="AD" clId="Web-{D19E8A43-CBB2-F6B6-D171-F7A812BE3D3B}" dt="2024-12-12T01:59:52.770" v="199" actId="20577"/>
        <pc:sldMkLst>
          <pc:docMk/>
          <pc:sldMk cId="2445292145" sldId="278"/>
        </pc:sldMkLst>
        <pc:spChg chg="mod">
          <ac:chgData name="Majji, Ramya Keerthi" userId="S::rmajji@iu.edu::95eda057-1162-4590-b161-d7d899db5b41" providerId="AD" clId="Web-{D19E8A43-CBB2-F6B6-D171-F7A812BE3D3B}" dt="2024-12-12T01:59:52.770" v="199" actId="20577"/>
          <ac:spMkLst>
            <pc:docMk/>
            <pc:sldMk cId="2445292145" sldId="278"/>
            <ac:spMk id="2" creationId="{5D7C751B-8E3A-3050-72A3-8BEFC2CC4B3D}"/>
          </ac:spMkLst>
        </pc:spChg>
        <pc:spChg chg="mod">
          <ac:chgData name="Majji, Ramya Keerthi" userId="S::rmajji@iu.edu::95eda057-1162-4590-b161-d7d899db5b41" providerId="AD" clId="Web-{D19E8A43-CBB2-F6B6-D171-F7A812BE3D3B}" dt="2024-12-12T01:59:01.845" v="196" actId="20577"/>
          <ac:spMkLst>
            <pc:docMk/>
            <pc:sldMk cId="2445292145" sldId="278"/>
            <ac:spMk id="3" creationId="{B14E16E2-FE7F-8759-3DB1-CF9D3D53DA5B}"/>
          </ac:spMkLst>
        </pc:spChg>
      </pc:sldChg>
      <pc:sldChg chg="modSp">
        <pc:chgData name="Majji, Ramya Keerthi" userId="S::rmajji@iu.edu::95eda057-1162-4590-b161-d7d899db5b41" providerId="AD" clId="Web-{D19E8A43-CBB2-F6B6-D171-F7A812BE3D3B}" dt="2024-12-12T02:01:16.009" v="212" actId="20577"/>
        <pc:sldMkLst>
          <pc:docMk/>
          <pc:sldMk cId="2424933814" sldId="284"/>
        </pc:sldMkLst>
        <pc:spChg chg="mod">
          <ac:chgData name="Majji, Ramya Keerthi" userId="S::rmajji@iu.edu::95eda057-1162-4590-b161-d7d899db5b41" providerId="AD" clId="Web-{D19E8A43-CBB2-F6B6-D171-F7A812BE3D3B}" dt="2024-12-12T02:01:16.009" v="212" actId="20577"/>
          <ac:spMkLst>
            <pc:docMk/>
            <pc:sldMk cId="2424933814" sldId="284"/>
            <ac:spMk id="3" creationId="{301AD37B-CD1B-51C6-FA1A-7596698E63C8}"/>
          </ac:spMkLst>
        </pc:spChg>
      </pc:sldChg>
      <pc:sldChg chg="modSp">
        <pc:chgData name="Majji, Ramya Keerthi" userId="S::rmajji@iu.edu::95eda057-1162-4590-b161-d7d899db5b41" providerId="AD" clId="Web-{D19E8A43-CBB2-F6B6-D171-F7A812BE3D3B}" dt="2024-12-12T02:01:33.541" v="215" actId="20577"/>
        <pc:sldMkLst>
          <pc:docMk/>
          <pc:sldMk cId="1370949050" sldId="285"/>
        </pc:sldMkLst>
        <pc:spChg chg="mod">
          <ac:chgData name="Majji, Ramya Keerthi" userId="S::rmajji@iu.edu::95eda057-1162-4590-b161-d7d899db5b41" providerId="AD" clId="Web-{D19E8A43-CBB2-F6B6-D171-F7A812BE3D3B}" dt="2024-12-12T02:01:33.541" v="215" actId="20577"/>
          <ac:spMkLst>
            <pc:docMk/>
            <pc:sldMk cId="1370949050" sldId="285"/>
            <ac:spMk id="16" creationId="{A4EA435F-1A3A-91A8-E71E-8384AAD542B3}"/>
          </ac:spMkLst>
        </pc:spChg>
      </pc:sldChg>
      <pc:sldChg chg="modSp">
        <pc:chgData name="Majji, Ramya Keerthi" userId="S::rmajji@iu.edu::95eda057-1162-4590-b161-d7d899db5b41" providerId="AD" clId="Web-{D19E8A43-CBB2-F6B6-D171-F7A812BE3D3B}" dt="2024-12-12T00:14:37.328" v="141" actId="20577"/>
        <pc:sldMkLst>
          <pc:docMk/>
          <pc:sldMk cId="601473955" sldId="287"/>
        </pc:sldMkLst>
        <pc:spChg chg="mod">
          <ac:chgData name="Majji, Ramya Keerthi" userId="S::rmajji@iu.edu::95eda057-1162-4590-b161-d7d899db5b41" providerId="AD" clId="Web-{D19E8A43-CBB2-F6B6-D171-F7A812BE3D3B}" dt="2024-12-12T00:14:37.328" v="141" actId="20577"/>
          <ac:spMkLst>
            <pc:docMk/>
            <pc:sldMk cId="601473955" sldId="287"/>
            <ac:spMk id="6" creationId="{58DD2F74-5508-AE33-C2E6-413FC8D11708}"/>
          </ac:spMkLst>
        </pc:spChg>
      </pc:sldChg>
      <pc:sldChg chg="modSp">
        <pc:chgData name="Majji, Ramya Keerthi" userId="S::rmajji@iu.edu::95eda057-1162-4590-b161-d7d899db5b41" providerId="AD" clId="Web-{D19E8A43-CBB2-F6B6-D171-F7A812BE3D3B}" dt="2024-12-12T00:15:12.268" v="144" actId="20577"/>
        <pc:sldMkLst>
          <pc:docMk/>
          <pc:sldMk cId="707651382" sldId="288"/>
        </pc:sldMkLst>
        <pc:spChg chg="mod">
          <ac:chgData name="Majji, Ramya Keerthi" userId="S::rmajji@iu.edu::95eda057-1162-4590-b161-d7d899db5b41" providerId="AD" clId="Web-{D19E8A43-CBB2-F6B6-D171-F7A812BE3D3B}" dt="2024-12-12T00:15:12.268" v="144" actId="20577"/>
          <ac:spMkLst>
            <pc:docMk/>
            <pc:sldMk cId="707651382" sldId="288"/>
            <ac:spMk id="2" creationId="{BFD3F6CA-5D56-7A4F-DAC3-0316DC8E8716}"/>
          </ac:spMkLst>
        </pc:spChg>
        <pc:spChg chg="mod">
          <ac:chgData name="Majji, Ramya Keerthi" userId="S::rmajji@iu.edu::95eda057-1162-4590-b161-d7d899db5b41" providerId="AD" clId="Web-{D19E8A43-CBB2-F6B6-D171-F7A812BE3D3B}" dt="2024-12-12T00:15:06.158" v="143" actId="20577"/>
          <ac:spMkLst>
            <pc:docMk/>
            <pc:sldMk cId="707651382" sldId="288"/>
            <ac:spMk id="3" creationId="{4CA7DF3D-7594-093E-ED4D-EE56224DD792}"/>
          </ac:spMkLst>
        </pc:spChg>
      </pc:sldChg>
      <pc:sldChg chg="modSp">
        <pc:chgData name="Majji, Ramya Keerthi" userId="S::rmajji@iu.edu::95eda057-1162-4590-b161-d7d899db5b41" providerId="AD" clId="Web-{D19E8A43-CBB2-F6B6-D171-F7A812BE3D3B}" dt="2024-12-12T00:14:53.001" v="142" actId="20577"/>
        <pc:sldMkLst>
          <pc:docMk/>
          <pc:sldMk cId="298345477" sldId="289"/>
        </pc:sldMkLst>
        <pc:spChg chg="mod">
          <ac:chgData name="Majji, Ramya Keerthi" userId="S::rmajji@iu.edu::95eda057-1162-4590-b161-d7d899db5b41" providerId="AD" clId="Web-{D19E8A43-CBB2-F6B6-D171-F7A812BE3D3B}" dt="2024-12-12T00:14:53.001" v="142" actId="20577"/>
          <ac:spMkLst>
            <pc:docMk/>
            <pc:sldMk cId="298345477" sldId="289"/>
            <ac:spMk id="3" creationId="{63E97872-AF24-17D7-F564-477E674AE1A8}"/>
          </ac:spMkLst>
        </pc:spChg>
      </pc:sldChg>
      <pc:sldChg chg="modSp">
        <pc:chgData name="Majji, Ramya Keerthi" userId="S::rmajji@iu.edu::95eda057-1162-4590-b161-d7d899db5b41" providerId="AD" clId="Web-{D19E8A43-CBB2-F6B6-D171-F7A812BE3D3B}" dt="2024-12-12T00:16:28.507" v="156" actId="20577"/>
        <pc:sldMkLst>
          <pc:docMk/>
          <pc:sldMk cId="3222210889" sldId="290"/>
        </pc:sldMkLst>
        <pc:spChg chg="mod">
          <ac:chgData name="Majji, Ramya Keerthi" userId="S::rmajji@iu.edu::95eda057-1162-4590-b161-d7d899db5b41" providerId="AD" clId="Web-{D19E8A43-CBB2-F6B6-D171-F7A812BE3D3B}" dt="2024-12-12T00:16:28.507" v="156" actId="20577"/>
          <ac:spMkLst>
            <pc:docMk/>
            <pc:sldMk cId="3222210889" sldId="290"/>
            <ac:spMk id="6" creationId="{FF4DD4E6-2300-C44C-ADC7-DA149B1977E0}"/>
          </ac:spMkLst>
        </pc:spChg>
      </pc:sldChg>
      <pc:sldChg chg="modSp">
        <pc:chgData name="Majji, Ramya Keerthi" userId="S::rmajji@iu.edu::95eda057-1162-4590-b161-d7d899db5b41" providerId="AD" clId="Web-{D19E8A43-CBB2-F6B6-D171-F7A812BE3D3B}" dt="2024-12-12T00:18:28.968" v="180" actId="20577"/>
        <pc:sldMkLst>
          <pc:docMk/>
          <pc:sldMk cId="754012841" sldId="292"/>
        </pc:sldMkLst>
        <pc:spChg chg="mod">
          <ac:chgData name="Majji, Ramya Keerthi" userId="S::rmajji@iu.edu::95eda057-1162-4590-b161-d7d899db5b41" providerId="AD" clId="Web-{D19E8A43-CBB2-F6B6-D171-F7A812BE3D3B}" dt="2024-12-12T00:18:28.968" v="180" actId="20577"/>
          <ac:spMkLst>
            <pc:docMk/>
            <pc:sldMk cId="754012841" sldId="292"/>
            <ac:spMk id="15" creationId="{A2CBA341-CC60-0D38-B7BA-AA087A65689A}"/>
          </ac:spMkLst>
        </pc:spChg>
      </pc:sldChg>
      <pc:sldChg chg="modSp">
        <pc:chgData name="Majji, Ramya Keerthi" userId="S::rmajji@iu.edu::95eda057-1162-4590-b161-d7d899db5b41" providerId="AD" clId="Web-{D19E8A43-CBB2-F6B6-D171-F7A812BE3D3B}" dt="2024-12-12T00:11:36.347" v="119" actId="20577"/>
        <pc:sldMkLst>
          <pc:docMk/>
          <pc:sldMk cId="488771434" sldId="294"/>
        </pc:sldMkLst>
        <pc:spChg chg="mod">
          <ac:chgData name="Majji, Ramya Keerthi" userId="S::rmajji@iu.edu::95eda057-1162-4590-b161-d7d899db5b41" providerId="AD" clId="Web-{D19E8A43-CBB2-F6B6-D171-F7A812BE3D3B}" dt="2024-12-12T00:11:36.347" v="119" actId="20577"/>
          <ac:spMkLst>
            <pc:docMk/>
            <pc:sldMk cId="488771434" sldId="294"/>
            <ac:spMk id="2" creationId="{3D13CEBD-ED5A-FCA2-80C7-682B38783B8C}"/>
          </ac:spMkLst>
        </pc:spChg>
        <pc:spChg chg="mod">
          <ac:chgData name="Majji, Ramya Keerthi" userId="S::rmajji@iu.edu::95eda057-1162-4590-b161-d7d899db5b41" providerId="AD" clId="Web-{D19E8A43-CBB2-F6B6-D171-F7A812BE3D3B}" dt="2024-12-12T00:11:30.425" v="118" actId="20577"/>
          <ac:spMkLst>
            <pc:docMk/>
            <pc:sldMk cId="488771434" sldId="294"/>
            <ac:spMk id="8" creationId="{6DFDF6D0-08C8-4D81-EEE3-BCD4006B97D0}"/>
          </ac:spMkLst>
        </pc:spChg>
        <pc:spChg chg="mod">
          <ac:chgData name="Majji, Ramya Keerthi" userId="S::rmajji@iu.edu::95eda057-1162-4590-b161-d7d899db5b41" providerId="AD" clId="Web-{D19E8A43-CBB2-F6B6-D171-F7A812BE3D3B}" dt="2024-12-12T00:10:29.609" v="112"/>
          <ac:spMkLst>
            <pc:docMk/>
            <pc:sldMk cId="488771434" sldId="294"/>
            <ac:spMk id="17" creationId="{3873B707-463F-40B0-8227-E8CC6C67EB25}"/>
          </ac:spMkLst>
        </pc:spChg>
      </pc:sldChg>
      <pc:sldChg chg="modSp">
        <pc:chgData name="Majji, Ramya Keerthi" userId="S::rmajji@iu.edu::95eda057-1162-4590-b161-d7d899db5b41" providerId="AD" clId="Web-{D19E8A43-CBB2-F6B6-D171-F7A812BE3D3B}" dt="2024-12-12T02:01:22.244" v="213" actId="20577"/>
        <pc:sldMkLst>
          <pc:docMk/>
          <pc:sldMk cId="1243719089" sldId="298"/>
        </pc:sldMkLst>
        <pc:spChg chg="mod">
          <ac:chgData name="Majji, Ramya Keerthi" userId="S::rmajji@iu.edu::95eda057-1162-4590-b161-d7d899db5b41" providerId="AD" clId="Web-{D19E8A43-CBB2-F6B6-D171-F7A812BE3D3B}" dt="2024-12-12T02:01:22.244" v="213" actId="20577"/>
          <ac:spMkLst>
            <pc:docMk/>
            <pc:sldMk cId="1243719089" sldId="298"/>
            <ac:spMk id="5" creationId="{F61E06E0-C5B4-2BF1-CC85-914EC97B4A88}"/>
          </ac:spMkLst>
        </pc:spChg>
      </pc:sldChg>
      <pc:sldChg chg="modSp">
        <pc:chgData name="Majji, Ramya Keerthi" userId="S::rmajji@iu.edu::95eda057-1162-4590-b161-d7d899db5b41" providerId="AD" clId="Web-{D19E8A43-CBB2-F6B6-D171-F7A812BE3D3B}" dt="2024-12-12T00:15:46.004" v="147" actId="20577"/>
        <pc:sldMkLst>
          <pc:docMk/>
          <pc:sldMk cId="1758604431" sldId="302"/>
        </pc:sldMkLst>
        <pc:spChg chg="mod">
          <ac:chgData name="Majji, Ramya Keerthi" userId="S::rmajji@iu.edu::95eda057-1162-4590-b161-d7d899db5b41" providerId="AD" clId="Web-{D19E8A43-CBB2-F6B6-D171-F7A812BE3D3B}" dt="2024-12-12T00:15:46.004" v="147" actId="20577"/>
          <ac:spMkLst>
            <pc:docMk/>
            <pc:sldMk cId="1758604431" sldId="302"/>
            <ac:spMk id="3" creationId="{4CA7DF3D-7594-093E-ED4D-EE56224DD792}"/>
          </ac:spMkLst>
        </pc:spChg>
      </pc:sldChg>
      <pc:sldChg chg="modSp">
        <pc:chgData name="Majji, Ramya Keerthi" userId="S::rmajji@iu.edu::95eda057-1162-4590-b161-d7d899db5b41" providerId="AD" clId="Web-{D19E8A43-CBB2-F6B6-D171-F7A812BE3D3B}" dt="2024-12-12T00:18:21.452" v="179" actId="14100"/>
        <pc:sldMkLst>
          <pc:docMk/>
          <pc:sldMk cId="3458282216" sldId="306"/>
        </pc:sldMkLst>
        <pc:spChg chg="mod">
          <ac:chgData name="Majji, Ramya Keerthi" userId="S::rmajji@iu.edu::95eda057-1162-4590-b161-d7d899db5b41" providerId="AD" clId="Web-{D19E8A43-CBB2-F6B6-D171-F7A812BE3D3B}" dt="2024-12-12T00:18:04.341" v="176" actId="20577"/>
          <ac:spMkLst>
            <pc:docMk/>
            <pc:sldMk cId="3458282216" sldId="306"/>
            <ac:spMk id="2" creationId="{6FFEA94E-7D2E-AD53-F1A9-F527E1A29458}"/>
          </ac:spMkLst>
        </pc:spChg>
        <pc:spChg chg="mod">
          <ac:chgData name="Majji, Ramya Keerthi" userId="S::rmajji@iu.edu::95eda057-1162-4590-b161-d7d899db5b41" providerId="AD" clId="Web-{D19E8A43-CBB2-F6B6-D171-F7A812BE3D3B}" dt="2024-12-12T00:17:54.934" v="173" actId="20577"/>
          <ac:spMkLst>
            <pc:docMk/>
            <pc:sldMk cId="3458282216" sldId="306"/>
            <ac:spMk id="3" creationId="{269FE8EF-F744-E7F0-0164-BE06A3F02DA5}"/>
          </ac:spMkLst>
        </pc:spChg>
        <pc:spChg chg="mod">
          <ac:chgData name="Majji, Ramya Keerthi" userId="S::rmajji@iu.edu::95eda057-1162-4590-b161-d7d899db5b41" providerId="AD" clId="Web-{D19E8A43-CBB2-F6B6-D171-F7A812BE3D3B}" dt="2024-12-12T00:18:09.748" v="178" actId="20577"/>
          <ac:spMkLst>
            <pc:docMk/>
            <pc:sldMk cId="3458282216" sldId="306"/>
            <ac:spMk id="7" creationId="{E61E4577-8FBE-77A9-CDFC-5C732D6F8072}"/>
          </ac:spMkLst>
        </pc:spChg>
        <pc:spChg chg="mod">
          <ac:chgData name="Majji, Ramya Keerthi" userId="S::rmajji@iu.edu::95eda057-1162-4590-b161-d7d899db5b41" providerId="AD" clId="Web-{D19E8A43-CBB2-F6B6-D171-F7A812BE3D3B}" dt="2024-12-12T00:17:59.403" v="174" actId="20577"/>
          <ac:spMkLst>
            <pc:docMk/>
            <pc:sldMk cId="3458282216" sldId="306"/>
            <ac:spMk id="10" creationId="{CB1224B3-CA9A-BE51-FB93-CCCCE8D2170F}"/>
          </ac:spMkLst>
        </pc:spChg>
        <pc:picChg chg="mod">
          <ac:chgData name="Majji, Ramya Keerthi" userId="S::rmajji@iu.edu::95eda057-1162-4590-b161-d7d899db5b41" providerId="AD" clId="Web-{D19E8A43-CBB2-F6B6-D171-F7A812BE3D3B}" dt="2024-12-12T00:18:21.452" v="179" actId="14100"/>
          <ac:picMkLst>
            <pc:docMk/>
            <pc:sldMk cId="3458282216" sldId="306"/>
            <ac:picMk id="17" creationId="{494109C7-15F1-96A5-7055-95677BB6762D}"/>
          </ac:picMkLst>
        </pc:picChg>
      </pc:sldChg>
      <pc:sldChg chg="modSp">
        <pc:chgData name="Majji, Ramya Keerthi" userId="S::rmajji@iu.edu::95eda057-1162-4590-b161-d7d899db5b41" providerId="AD" clId="Web-{D19E8A43-CBB2-F6B6-D171-F7A812BE3D3B}" dt="2024-12-12T00:20:57.321" v="194" actId="20577"/>
        <pc:sldMkLst>
          <pc:docMk/>
          <pc:sldMk cId="488445887" sldId="307"/>
        </pc:sldMkLst>
        <pc:spChg chg="mod">
          <ac:chgData name="Majji, Ramya Keerthi" userId="S::rmajji@iu.edu::95eda057-1162-4590-b161-d7d899db5b41" providerId="AD" clId="Web-{D19E8A43-CBB2-F6B6-D171-F7A812BE3D3B}" dt="2024-12-12T00:20:57.321" v="194" actId="20577"/>
          <ac:spMkLst>
            <pc:docMk/>
            <pc:sldMk cId="488445887" sldId="307"/>
            <ac:spMk id="2" creationId="{95F887ED-6EB3-974F-476C-CE612FE30468}"/>
          </ac:spMkLst>
        </pc:spChg>
      </pc:sldChg>
      <pc:sldChg chg="modSp">
        <pc:chgData name="Majji, Ramya Keerthi" userId="S::rmajji@iu.edu::95eda057-1162-4590-b161-d7d899db5b41" providerId="AD" clId="Web-{D19E8A43-CBB2-F6B6-D171-F7A812BE3D3B}" dt="2024-12-12T02:00:05.333" v="202" actId="20577"/>
        <pc:sldMkLst>
          <pc:docMk/>
          <pc:sldMk cId="2508972748" sldId="308"/>
        </pc:sldMkLst>
        <pc:spChg chg="mod">
          <ac:chgData name="Majji, Ramya Keerthi" userId="S::rmajji@iu.edu::95eda057-1162-4590-b161-d7d899db5b41" providerId="AD" clId="Web-{D19E8A43-CBB2-F6B6-D171-F7A812BE3D3B}" dt="2024-12-12T02:00:05.333" v="202" actId="20577"/>
          <ac:spMkLst>
            <pc:docMk/>
            <pc:sldMk cId="2508972748" sldId="308"/>
            <ac:spMk id="2" creationId="{BF7D9C21-51A0-CFDC-1F6D-0AB8FAF9D860}"/>
          </ac:spMkLst>
        </pc:spChg>
        <pc:spChg chg="mod">
          <ac:chgData name="Majji, Ramya Keerthi" userId="S::rmajji@iu.edu::95eda057-1162-4590-b161-d7d899db5b41" providerId="AD" clId="Web-{D19E8A43-CBB2-F6B6-D171-F7A812BE3D3B}" dt="2024-12-12T02:00:00.630" v="200" actId="20577"/>
          <ac:spMkLst>
            <pc:docMk/>
            <pc:sldMk cId="2508972748" sldId="308"/>
            <ac:spMk id="3" creationId="{C287E239-622B-856C-2080-D93BD9A69A53}"/>
          </ac:spMkLst>
        </pc:spChg>
      </pc:sldChg>
      <pc:sldChg chg="modSp">
        <pc:chgData name="Majji, Ramya Keerthi" userId="S::rmajji@iu.edu::95eda057-1162-4590-b161-d7d899db5b41" providerId="AD" clId="Web-{D19E8A43-CBB2-F6B6-D171-F7A812BE3D3B}" dt="2024-12-12T02:00:34.647" v="207" actId="20577"/>
        <pc:sldMkLst>
          <pc:docMk/>
          <pc:sldMk cId="1687323461" sldId="310"/>
        </pc:sldMkLst>
        <pc:spChg chg="mod">
          <ac:chgData name="Majji, Ramya Keerthi" userId="S::rmajji@iu.edu::95eda057-1162-4590-b161-d7d899db5b41" providerId="AD" clId="Web-{D19E8A43-CBB2-F6B6-D171-F7A812BE3D3B}" dt="2024-12-12T02:00:34.647" v="207" actId="20577"/>
          <ac:spMkLst>
            <pc:docMk/>
            <pc:sldMk cId="1687323461" sldId="310"/>
            <ac:spMk id="5" creationId="{D3849F91-FD82-C7A9-FD08-D427066A2CE9}"/>
          </ac:spMkLst>
        </pc:spChg>
        <pc:spChg chg="mod">
          <ac:chgData name="Majji, Ramya Keerthi" userId="S::rmajji@iu.edu::95eda057-1162-4590-b161-d7d899db5b41" providerId="AD" clId="Web-{D19E8A43-CBB2-F6B6-D171-F7A812BE3D3B}" dt="2024-12-12T02:00:15.974" v="204" actId="20577"/>
          <ac:spMkLst>
            <pc:docMk/>
            <pc:sldMk cId="1687323461" sldId="310"/>
            <ac:spMk id="9" creationId="{A7F8C4EF-E8A1-EBA0-63A8-6D0CB7FCCD22}"/>
          </ac:spMkLst>
        </pc:spChg>
      </pc:sldChg>
      <pc:sldChg chg="modSp">
        <pc:chgData name="Majji, Ramya Keerthi" userId="S::rmajji@iu.edu::95eda057-1162-4590-b161-d7d899db5b41" providerId="AD" clId="Web-{D19E8A43-CBB2-F6B6-D171-F7A812BE3D3B}" dt="2024-12-12T02:00:28.600" v="206" actId="20577"/>
        <pc:sldMkLst>
          <pc:docMk/>
          <pc:sldMk cId="4245530489" sldId="311"/>
        </pc:sldMkLst>
        <pc:spChg chg="mod">
          <ac:chgData name="Majji, Ramya Keerthi" userId="S::rmajji@iu.edu::95eda057-1162-4590-b161-d7d899db5b41" providerId="AD" clId="Web-{D19E8A43-CBB2-F6B6-D171-F7A812BE3D3B}" dt="2024-12-12T02:00:28.600" v="206" actId="20577"/>
          <ac:spMkLst>
            <pc:docMk/>
            <pc:sldMk cId="4245530489" sldId="311"/>
            <ac:spMk id="5" creationId="{2D3CBE6B-78A1-8647-FB26-3C713D5727B5}"/>
          </ac:spMkLst>
        </pc:spChg>
      </pc:sldChg>
      <pc:sldChg chg="modSp">
        <pc:chgData name="Majji, Ramya Keerthi" userId="S::rmajji@iu.edu::95eda057-1162-4590-b161-d7d899db5b41" providerId="AD" clId="Web-{D19E8A43-CBB2-F6B6-D171-F7A812BE3D3B}" dt="2024-12-12T02:00:49.976" v="209" actId="20577"/>
        <pc:sldMkLst>
          <pc:docMk/>
          <pc:sldMk cId="2273023276" sldId="312"/>
        </pc:sldMkLst>
        <pc:spChg chg="mod">
          <ac:chgData name="Majji, Ramya Keerthi" userId="S::rmajji@iu.edu::95eda057-1162-4590-b161-d7d899db5b41" providerId="AD" clId="Web-{D19E8A43-CBB2-F6B6-D171-F7A812BE3D3B}" dt="2024-12-12T02:00:49.976" v="209" actId="20577"/>
          <ac:spMkLst>
            <pc:docMk/>
            <pc:sldMk cId="2273023276" sldId="312"/>
            <ac:spMk id="5" creationId="{E1F6D35E-329B-084F-836D-15561411EF1B}"/>
          </ac:spMkLst>
        </pc:spChg>
      </pc:sldChg>
      <pc:sldChg chg="modSp">
        <pc:chgData name="Majji, Ramya Keerthi" userId="S::rmajji@iu.edu::95eda057-1162-4590-b161-d7d899db5b41" providerId="AD" clId="Web-{D19E8A43-CBB2-F6B6-D171-F7A812BE3D3B}" dt="2024-12-12T02:00:43.320" v="208" actId="20577"/>
        <pc:sldMkLst>
          <pc:docMk/>
          <pc:sldMk cId="627484009" sldId="313"/>
        </pc:sldMkLst>
        <pc:spChg chg="mod">
          <ac:chgData name="Majji, Ramya Keerthi" userId="S::rmajji@iu.edu::95eda057-1162-4590-b161-d7d899db5b41" providerId="AD" clId="Web-{D19E8A43-CBB2-F6B6-D171-F7A812BE3D3B}" dt="2024-12-12T02:00:43.320" v="208" actId="20577"/>
          <ac:spMkLst>
            <pc:docMk/>
            <pc:sldMk cId="627484009" sldId="313"/>
            <ac:spMk id="5" creationId="{4B1FFC29-4A6D-4B3A-61FB-00B120F000B5}"/>
          </ac:spMkLst>
        </pc:spChg>
      </pc:sldChg>
      <pc:sldChg chg="modSp">
        <pc:chgData name="Majji, Ramya Keerthi" userId="S::rmajji@iu.edu::95eda057-1162-4590-b161-d7d899db5b41" providerId="AD" clId="Web-{D19E8A43-CBB2-F6B6-D171-F7A812BE3D3B}" dt="2024-12-12T02:00:57.883" v="210" actId="20577"/>
        <pc:sldMkLst>
          <pc:docMk/>
          <pc:sldMk cId="1664943070" sldId="314"/>
        </pc:sldMkLst>
        <pc:spChg chg="mod">
          <ac:chgData name="Majji, Ramya Keerthi" userId="S::rmajji@iu.edu::95eda057-1162-4590-b161-d7d899db5b41" providerId="AD" clId="Web-{D19E8A43-CBB2-F6B6-D171-F7A812BE3D3B}" dt="2024-12-12T02:00:57.883" v="210" actId="20577"/>
          <ac:spMkLst>
            <pc:docMk/>
            <pc:sldMk cId="1664943070" sldId="314"/>
            <ac:spMk id="9" creationId="{5EF31745-A128-6828-8043-BA712AE36708}"/>
          </ac:spMkLst>
        </pc:spChg>
      </pc:sldChg>
      <pc:sldChg chg="modSp">
        <pc:chgData name="Majji, Ramya Keerthi" userId="S::rmajji@iu.edu::95eda057-1162-4590-b161-d7d899db5b41" providerId="AD" clId="Web-{D19E8A43-CBB2-F6B6-D171-F7A812BE3D3B}" dt="2024-12-12T00:19:18.065" v="188" actId="20577"/>
        <pc:sldMkLst>
          <pc:docMk/>
          <pc:sldMk cId="4155423597" sldId="317"/>
        </pc:sldMkLst>
        <pc:spChg chg="mod">
          <ac:chgData name="Majji, Ramya Keerthi" userId="S::rmajji@iu.edu::95eda057-1162-4590-b161-d7d899db5b41" providerId="AD" clId="Web-{D19E8A43-CBB2-F6B6-D171-F7A812BE3D3B}" dt="2024-12-12T00:19:09.439" v="186" actId="20577"/>
          <ac:spMkLst>
            <pc:docMk/>
            <pc:sldMk cId="4155423597" sldId="317"/>
            <ac:spMk id="2" creationId="{D1658F50-3356-A74F-6D7C-1BD5AEA7807C}"/>
          </ac:spMkLst>
        </pc:spChg>
        <pc:spChg chg="mod">
          <ac:chgData name="Majji, Ramya Keerthi" userId="S::rmajji@iu.edu::95eda057-1162-4590-b161-d7d899db5b41" providerId="AD" clId="Web-{D19E8A43-CBB2-F6B6-D171-F7A812BE3D3B}" dt="2024-12-12T00:18:58.282" v="183" actId="20577"/>
          <ac:spMkLst>
            <pc:docMk/>
            <pc:sldMk cId="4155423597" sldId="317"/>
            <ac:spMk id="11" creationId="{EA8A4BDB-78E3-826D-193F-24A2AC73A95C}"/>
          </ac:spMkLst>
        </pc:spChg>
        <pc:spChg chg="mod">
          <ac:chgData name="Majji, Ramya Keerthi" userId="S::rmajji@iu.edu::95eda057-1162-4590-b161-d7d899db5b41" providerId="AD" clId="Web-{D19E8A43-CBB2-F6B6-D171-F7A812BE3D3B}" dt="2024-12-12T00:19:05.361" v="185" actId="20577"/>
          <ac:spMkLst>
            <pc:docMk/>
            <pc:sldMk cId="4155423597" sldId="317"/>
            <ac:spMk id="14" creationId="{1BB82A05-9CB8-C873-F1B9-269F8349C306}"/>
          </ac:spMkLst>
        </pc:spChg>
        <pc:spChg chg="mod">
          <ac:chgData name="Majji, Ramya Keerthi" userId="S::rmajji@iu.edu::95eda057-1162-4590-b161-d7d899db5b41" providerId="AD" clId="Web-{D19E8A43-CBB2-F6B6-D171-F7A812BE3D3B}" dt="2024-12-12T00:19:18.065" v="188" actId="20577"/>
          <ac:spMkLst>
            <pc:docMk/>
            <pc:sldMk cId="4155423597" sldId="317"/>
            <ac:spMk id="18" creationId="{0AE59A6D-3126-54FE-815A-92D55C81EB41}"/>
          </ac:spMkLst>
        </pc:spChg>
      </pc:sldChg>
      <pc:sldChg chg="modSp">
        <pc:chgData name="Majji, Ramya Keerthi" userId="S::rmajji@iu.edu::95eda057-1162-4590-b161-d7d899db5b41" providerId="AD" clId="Web-{D19E8A43-CBB2-F6B6-D171-F7A812BE3D3B}" dt="2024-12-12T02:03:38.414" v="219" actId="20577"/>
        <pc:sldMkLst>
          <pc:docMk/>
          <pc:sldMk cId="3482742727" sldId="318"/>
        </pc:sldMkLst>
        <pc:spChg chg="mod">
          <ac:chgData name="Majji, Ramya Keerthi" userId="S::rmajji@iu.edu::95eda057-1162-4590-b161-d7d899db5b41" providerId="AD" clId="Web-{D19E8A43-CBB2-F6B6-D171-F7A812BE3D3B}" dt="2024-12-12T02:03:38.414" v="219" actId="20577"/>
          <ac:spMkLst>
            <pc:docMk/>
            <pc:sldMk cId="3482742727" sldId="318"/>
            <ac:spMk id="2" creationId="{2C65130C-1C4E-75A3-3CA8-C95E0DAD181B}"/>
          </ac:spMkLst>
        </pc:spChg>
        <pc:spChg chg="mod">
          <ac:chgData name="Majji, Ramya Keerthi" userId="S::rmajji@iu.edu::95eda057-1162-4590-b161-d7d899db5b41" providerId="AD" clId="Web-{D19E8A43-CBB2-F6B6-D171-F7A812BE3D3B}" dt="2024-12-12T00:12:29.741" v="124" actId="20577"/>
          <ac:spMkLst>
            <pc:docMk/>
            <pc:sldMk cId="3482742727" sldId="318"/>
            <ac:spMk id="4" creationId="{0B5AA402-4D03-7D01-7261-E861D6AA0AB1}"/>
          </ac:spMkLst>
        </pc:spChg>
      </pc:sldChg>
      <pc:sldChg chg="modSp">
        <pc:chgData name="Majji, Ramya Keerthi" userId="S::rmajji@iu.edu::95eda057-1162-4590-b161-d7d899db5b41" providerId="AD" clId="Web-{D19E8A43-CBB2-F6B6-D171-F7A812BE3D3B}" dt="2024-12-12T00:11:47.817" v="120" actId="20577"/>
        <pc:sldMkLst>
          <pc:docMk/>
          <pc:sldMk cId="1922092427" sldId="319"/>
        </pc:sldMkLst>
        <pc:spChg chg="mod">
          <ac:chgData name="Majji, Ramya Keerthi" userId="S::rmajji@iu.edu::95eda057-1162-4590-b161-d7d899db5b41" providerId="AD" clId="Web-{D19E8A43-CBB2-F6B6-D171-F7A812BE3D3B}" dt="2024-12-12T00:11:47.817" v="120" actId="20577"/>
          <ac:spMkLst>
            <pc:docMk/>
            <pc:sldMk cId="1922092427" sldId="319"/>
            <ac:spMk id="2" creationId="{52214B29-71B0-3F62-7B19-311C48F77985}"/>
          </ac:spMkLst>
        </pc:spChg>
      </pc:sldChg>
      <pc:sldChg chg="addSp delSp modSp">
        <pc:chgData name="Majji, Ramya Keerthi" userId="S::rmajji@iu.edu::95eda057-1162-4590-b161-d7d899db5b41" providerId="AD" clId="Web-{D19E8A43-CBB2-F6B6-D171-F7A812BE3D3B}" dt="2024-12-12T00:12:15.553" v="123" actId="20577"/>
        <pc:sldMkLst>
          <pc:docMk/>
          <pc:sldMk cId="1342347610" sldId="325"/>
        </pc:sldMkLst>
        <pc:spChg chg="mod">
          <ac:chgData name="Majji, Ramya Keerthi" userId="S::rmajji@iu.edu::95eda057-1162-4590-b161-d7d899db5b41" providerId="AD" clId="Web-{D19E8A43-CBB2-F6B6-D171-F7A812BE3D3B}" dt="2024-12-12T00:12:15.553" v="123" actId="20577"/>
          <ac:spMkLst>
            <pc:docMk/>
            <pc:sldMk cId="1342347610" sldId="325"/>
            <ac:spMk id="3" creationId="{A27131F6-15D0-6945-AAFF-C5FBC8703F68}"/>
          </ac:spMkLst>
        </pc:spChg>
        <pc:spChg chg="mod">
          <ac:chgData name="Majji, Ramya Keerthi" userId="S::rmajji@iu.edu::95eda057-1162-4590-b161-d7d899db5b41" providerId="AD" clId="Web-{D19E8A43-CBB2-F6B6-D171-F7A812BE3D3B}" dt="2024-12-12T00:05:42.672" v="76" actId="20577"/>
          <ac:spMkLst>
            <pc:docMk/>
            <pc:sldMk cId="1342347610" sldId="325"/>
            <ac:spMk id="7" creationId="{30274FBB-4689-1A72-E31D-154119AAB13A}"/>
          </ac:spMkLst>
        </pc:spChg>
        <pc:picChg chg="add del mod">
          <ac:chgData name="Majji, Ramya Keerthi" userId="S::rmajji@iu.edu::95eda057-1162-4590-b161-d7d899db5b41" providerId="AD" clId="Web-{D19E8A43-CBB2-F6B6-D171-F7A812BE3D3B}" dt="2024-12-12T00:05:47.563" v="77"/>
          <ac:picMkLst>
            <pc:docMk/>
            <pc:sldMk cId="1342347610" sldId="325"/>
            <ac:picMk id="4" creationId="{F9B60913-D7E2-E38D-3F91-C25D12A8C183}"/>
          </ac:picMkLst>
        </pc:picChg>
        <pc:picChg chg="add del mod">
          <ac:chgData name="Majji, Ramya Keerthi" userId="S::rmajji@iu.edu::95eda057-1162-4590-b161-d7d899db5b41" providerId="AD" clId="Web-{D19E8A43-CBB2-F6B6-D171-F7A812BE3D3B}" dt="2024-12-12T00:06:22.987" v="89"/>
          <ac:picMkLst>
            <pc:docMk/>
            <pc:sldMk cId="1342347610" sldId="325"/>
            <ac:picMk id="5" creationId="{36558575-578F-2073-0FCE-C3F7C589C20A}"/>
          </ac:picMkLst>
        </pc:picChg>
        <pc:picChg chg="del mod">
          <ac:chgData name="Majji, Ramya Keerthi" userId="S::rmajji@iu.edu::95eda057-1162-4590-b161-d7d899db5b41" providerId="AD" clId="Web-{D19E8A43-CBB2-F6B6-D171-F7A812BE3D3B}" dt="2024-12-11T23:56:09.041" v="7"/>
          <ac:picMkLst>
            <pc:docMk/>
            <pc:sldMk cId="1342347610" sldId="325"/>
            <ac:picMk id="6" creationId="{0A8F8005-5A12-A7EA-376A-916FC387D46F}"/>
          </ac:picMkLst>
        </pc:picChg>
        <pc:picChg chg="add del mod">
          <ac:chgData name="Majji, Ramya Keerthi" userId="S::rmajji@iu.edu::95eda057-1162-4590-b161-d7d899db5b41" providerId="AD" clId="Web-{D19E8A43-CBB2-F6B6-D171-F7A812BE3D3B}" dt="2024-12-12T00:06:22.987" v="88"/>
          <ac:picMkLst>
            <pc:docMk/>
            <pc:sldMk cId="1342347610" sldId="325"/>
            <ac:picMk id="8" creationId="{3B7A125F-06B9-5170-1DE7-A49C27111B7A}"/>
          </ac:picMkLst>
        </pc:picChg>
        <pc:picChg chg="add del mod">
          <ac:chgData name="Majji, Ramya Keerthi" userId="S::rmajji@iu.edu::95eda057-1162-4590-b161-d7d899db5b41" providerId="AD" clId="Web-{D19E8A43-CBB2-F6B6-D171-F7A812BE3D3B}" dt="2024-12-12T00:08:18.923" v="109"/>
          <ac:picMkLst>
            <pc:docMk/>
            <pc:sldMk cId="1342347610" sldId="325"/>
            <ac:picMk id="9" creationId="{2CA2B68E-474A-BFBA-E6A9-066CA5EFFBBE}"/>
          </ac:picMkLst>
        </pc:picChg>
        <pc:picChg chg="add mod">
          <ac:chgData name="Majji, Ramya Keerthi" userId="S::rmajji@iu.edu::95eda057-1162-4590-b161-d7d899db5b41" providerId="AD" clId="Web-{D19E8A43-CBB2-F6B6-D171-F7A812BE3D3B}" dt="2024-12-12T00:08:24.235" v="111" actId="1076"/>
          <ac:picMkLst>
            <pc:docMk/>
            <pc:sldMk cId="1342347610" sldId="325"/>
            <ac:picMk id="10" creationId="{382C1CDE-00E3-FF66-3886-B9D3EF374BE6}"/>
          </ac:picMkLst>
        </pc:picChg>
      </pc:sldChg>
      <pc:sldChg chg="addSp delSp modSp">
        <pc:chgData name="Majji, Ramya Keerthi" userId="S::rmajji@iu.edu::95eda057-1162-4590-b161-d7d899db5b41" providerId="AD" clId="Web-{D19E8A43-CBB2-F6B6-D171-F7A812BE3D3B}" dt="2024-12-12T00:12:06.646" v="122" actId="20577"/>
        <pc:sldMkLst>
          <pc:docMk/>
          <pc:sldMk cId="3805727644" sldId="327"/>
        </pc:sldMkLst>
        <pc:spChg chg="mod">
          <ac:chgData name="Majji, Ramya Keerthi" userId="S::rmajji@iu.edu::95eda057-1162-4590-b161-d7d899db5b41" providerId="AD" clId="Web-{D19E8A43-CBB2-F6B6-D171-F7A812BE3D3B}" dt="2024-12-12T00:12:00.958" v="121" actId="20577"/>
          <ac:spMkLst>
            <pc:docMk/>
            <pc:sldMk cId="3805727644" sldId="327"/>
            <ac:spMk id="3" creationId="{A27131F6-15D0-6945-AAFF-C5FBC8703F68}"/>
          </ac:spMkLst>
        </pc:spChg>
        <pc:spChg chg="mod">
          <ac:chgData name="Majji, Ramya Keerthi" userId="S::rmajji@iu.edu::95eda057-1162-4590-b161-d7d899db5b41" providerId="AD" clId="Web-{D19E8A43-CBB2-F6B6-D171-F7A812BE3D3B}" dt="2024-12-12T00:12:06.646" v="122" actId="20577"/>
          <ac:spMkLst>
            <pc:docMk/>
            <pc:sldMk cId="3805727644" sldId="327"/>
            <ac:spMk id="7" creationId="{30274FBB-4689-1A72-E31D-154119AAB13A}"/>
          </ac:spMkLst>
        </pc:spChg>
        <pc:picChg chg="add mod">
          <ac:chgData name="Majji, Ramya Keerthi" userId="S::rmajji@iu.edu::95eda057-1162-4590-b161-d7d899db5b41" providerId="AD" clId="Web-{D19E8A43-CBB2-F6B6-D171-F7A812BE3D3B}" dt="2024-12-12T00:05:11.045" v="71"/>
          <ac:picMkLst>
            <pc:docMk/>
            <pc:sldMk cId="3805727644" sldId="327"/>
            <ac:picMk id="4" creationId="{96440FB9-55BD-920E-E635-D6DF9118EBA9}"/>
          </ac:picMkLst>
        </pc:picChg>
        <pc:picChg chg="del mod">
          <ac:chgData name="Majji, Ramya Keerthi" userId="S::rmajji@iu.edu::95eda057-1162-4590-b161-d7d899db5b41" providerId="AD" clId="Web-{D19E8A43-CBB2-F6B6-D171-F7A812BE3D3B}" dt="2024-12-11T23:57:27.452" v="16"/>
          <ac:picMkLst>
            <pc:docMk/>
            <pc:sldMk cId="3805727644" sldId="327"/>
            <ac:picMk id="6" creationId="{0A8F8005-5A12-A7EA-376A-916FC387D46F}"/>
          </ac:picMkLst>
        </pc:picChg>
      </pc:sldChg>
      <pc:sldChg chg="addSp delSp modSp">
        <pc:chgData name="Majji, Ramya Keerthi" userId="S::rmajji@iu.edu::95eda057-1162-4590-b161-d7d899db5b41" providerId="AD" clId="Web-{D19E8A43-CBB2-F6B6-D171-F7A812BE3D3B}" dt="2024-12-12T00:14:22.936" v="139" actId="20577"/>
        <pc:sldMkLst>
          <pc:docMk/>
          <pc:sldMk cId="4154481428" sldId="329"/>
        </pc:sldMkLst>
        <pc:spChg chg="mod">
          <ac:chgData name="Majji, Ramya Keerthi" userId="S::rmajji@iu.edu::95eda057-1162-4590-b161-d7d899db5b41" providerId="AD" clId="Web-{D19E8A43-CBB2-F6B6-D171-F7A812BE3D3B}" dt="2024-12-12T00:14:22.936" v="139" actId="20577"/>
          <ac:spMkLst>
            <pc:docMk/>
            <pc:sldMk cId="4154481428" sldId="329"/>
            <ac:spMk id="3" creationId="{A27131F6-15D0-6945-AAFF-C5FBC8703F68}"/>
          </ac:spMkLst>
        </pc:spChg>
        <pc:picChg chg="add mod">
          <ac:chgData name="Majji, Ramya Keerthi" userId="S::rmajji@iu.edu::95eda057-1162-4590-b161-d7d899db5b41" providerId="AD" clId="Web-{D19E8A43-CBB2-F6B6-D171-F7A812BE3D3B}" dt="2024-12-12T00:04:57.138" v="70" actId="14100"/>
          <ac:picMkLst>
            <pc:docMk/>
            <pc:sldMk cId="4154481428" sldId="329"/>
            <ac:picMk id="4" creationId="{676B51BA-A88C-ADF1-10DB-3BB8E037529C}"/>
          </ac:picMkLst>
        </pc:picChg>
        <pc:picChg chg="del">
          <ac:chgData name="Majji, Ramya Keerthi" userId="S::rmajji@iu.edu::95eda057-1162-4590-b161-d7d899db5b41" providerId="AD" clId="Web-{D19E8A43-CBB2-F6B6-D171-F7A812BE3D3B}" dt="2024-12-11T23:58:54.630" v="18"/>
          <ac:picMkLst>
            <pc:docMk/>
            <pc:sldMk cId="4154481428" sldId="329"/>
            <ac:picMk id="6" creationId="{0A8F8005-5A12-A7EA-376A-916FC387D46F}"/>
          </ac:picMkLst>
        </pc:picChg>
      </pc:sldChg>
      <pc:sldChg chg="addSp delSp modSp">
        <pc:chgData name="Majji, Ramya Keerthi" userId="S::rmajji@iu.edu::95eda057-1162-4590-b161-d7d899db5b41" providerId="AD" clId="Web-{D19E8A43-CBB2-F6B6-D171-F7A812BE3D3B}" dt="2024-12-12T00:15:23.565" v="145" actId="20577"/>
        <pc:sldMkLst>
          <pc:docMk/>
          <pc:sldMk cId="1655391852" sldId="330"/>
        </pc:sldMkLst>
        <pc:spChg chg="mod">
          <ac:chgData name="Majji, Ramya Keerthi" userId="S::rmajji@iu.edu::95eda057-1162-4590-b161-d7d899db5b41" providerId="AD" clId="Web-{D19E8A43-CBB2-F6B6-D171-F7A812BE3D3B}" dt="2024-12-12T00:15:23.565" v="145" actId="20577"/>
          <ac:spMkLst>
            <pc:docMk/>
            <pc:sldMk cId="1655391852" sldId="330"/>
            <ac:spMk id="3" creationId="{A27131F6-15D0-6945-AAFF-C5FBC8703F68}"/>
          </ac:spMkLst>
        </pc:spChg>
        <pc:picChg chg="add mod">
          <ac:chgData name="Majji, Ramya Keerthi" userId="S::rmajji@iu.edu::95eda057-1162-4590-b161-d7d899db5b41" providerId="AD" clId="Web-{D19E8A43-CBB2-F6B6-D171-F7A812BE3D3B}" dt="2024-12-12T00:04:42.778" v="68"/>
          <ac:picMkLst>
            <pc:docMk/>
            <pc:sldMk cId="1655391852" sldId="330"/>
            <ac:picMk id="4" creationId="{B2B53470-E101-52FD-6E1C-53B8600D70CA}"/>
          </ac:picMkLst>
        </pc:picChg>
        <pc:picChg chg="del">
          <ac:chgData name="Majji, Ramya Keerthi" userId="S::rmajji@iu.edu::95eda057-1162-4590-b161-d7d899db5b41" providerId="AD" clId="Web-{D19E8A43-CBB2-F6B6-D171-F7A812BE3D3B}" dt="2024-12-11T23:59:50.790" v="25"/>
          <ac:picMkLst>
            <pc:docMk/>
            <pc:sldMk cId="1655391852" sldId="330"/>
            <ac:picMk id="6" creationId="{0A8F8005-5A12-A7EA-376A-916FC387D46F}"/>
          </ac:picMkLst>
        </pc:picChg>
      </pc:sldChg>
      <pc:sldChg chg="addSp delSp modSp">
        <pc:chgData name="Majji, Ramya Keerthi" userId="S::rmajji@iu.edu::95eda057-1162-4590-b161-d7d899db5b41" providerId="AD" clId="Web-{D19E8A43-CBB2-F6B6-D171-F7A812BE3D3B}" dt="2024-12-12T00:17:29.276" v="168" actId="20577"/>
        <pc:sldMkLst>
          <pc:docMk/>
          <pc:sldMk cId="3670021668" sldId="331"/>
        </pc:sldMkLst>
        <pc:spChg chg="mod">
          <ac:chgData name="Majji, Ramya Keerthi" userId="S::rmajji@iu.edu::95eda057-1162-4590-b161-d7d899db5b41" providerId="AD" clId="Web-{D19E8A43-CBB2-F6B6-D171-F7A812BE3D3B}" dt="2024-12-12T00:17:29.276" v="168" actId="20577"/>
          <ac:spMkLst>
            <pc:docMk/>
            <pc:sldMk cId="3670021668" sldId="331"/>
            <ac:spMk id="3" creationId="{A27131F6-15D0-6945-AAFF-C5FBC8703F68}"/>
          </ac:spMkLst>
        </pc:spChg>
        <pc:picChg chg="add del mod">
          <ac:chgData name="Majji, Ramya Keerthi" userId="S::rmajji@iu.edu::95eda057-1162-4590-b161-d7d899db5b41" providerId="AD" clId="Web-{D19E8A43-CBB2-F6B6-D171-F7A812BE3D3B}" dt="2024-12-12T00:03:29.898" v="59"/>
          <ac:picMkLst>
            <pc:docMk/>
            <pc:sldMk cId="3670021668" sldId="331"/>
            <ac:picMk id="4" creationId="{155A9C81-4598-5252-1DAF-327CCF409CC0}"/>
          </ac:picMkLst>
        </pc:picChg>
        <pc:picChg chg="add del mod">
          <ac:chgData name="Majji, Ramya Keerthi" userId="S::rmajji@iu.edu::95eda057-1162-4590-b161-d7d899db5b41" providerId="AD" clId="Web-{D19E8A43-CBB2-F6B6-D171-F7A812BE3D3B}" dt="2024-12-12T00:02:06.393" v="39"/>
          <ac:picMkLst>
            <pc:docMk/>
            <pc:sldMk cId="3670021668" sldId="331"/>
            <ac:picMk id="5" creationId="{1F1D2B07-5013-B562-4743-F06B09B2B4B8}"/>
          </ac:picMkLst>
        </pc:picChg>
        <pc:picChg chg="del">
          <ac:chgData name="Majji, Ramya Keerthi" userId="S::rmajji@iu.edu::95eda057-1162-4590-b161-d7d899db5b41" providerId="AD" clId="Web-{D19E8A43-CBB2-F6B6-D171-F7A812BE3D3B}" dt="2024-12-12T00:01:21.202" v="33"/>
          <ac:picMkLst>
            <pc:docMk/>
            <pc:sldMk cId="3670021668" sldId="331"/>
            <ac:picMk id="6" creationId="{0A8F8005-5A12-A7EA-376A-916FC387D46F}"/>
          </ac:picMkLst>
        </pc:picChg>
        <pc:picChg chg="add mod">
          <ac:chgData name="Majji, Ramya Keerthi" userId="S::rmajji@iu.edu::95eda057-1162-4590-b161-d7d899db5b41" providerId="AD" clId="Web-{D19E8A43-CBB2-F6B6-D171-F7A812BE3D3B}" dt="2024-12-12T00:03:51.681" v="63"/>
          <ac:picMkLst>
            <pc:docMk/>
            <pc:sldMk cId="3670021668" sldId="331"/>
            <ac:picMk id="8" creationId="{46BDC403-BBDE-F644-CDC1-A2A6A86CF505}"/>
          </ac:picMkLst>
        </pc:picChg>
        <pc:picChg chg="add mod">
          <ac:chgData name="Majji, Ramya Keerthi" userId="S::rmajji@iu.edu::95eda057-1162-4590-b161-d7d899db5b41" providerId="AD" clId="Web-{D19E8A43-CBB2-F6B6-D171-F7A812BE3D3B}" dt="2024-12-12T00:04:05.900" v="65"/>
          <ac:picMkLst>
            <pc:docMk/>
            <pc:sldMk cId="3670021668" sldId="331"/>
            <ac:picMk id="9" creationId="{E62C8124-451B-6CE7-FF4E-8E094FD09DD4}"/>
          </ac:picMkLst>
        </pc:picChg>
        <pc:picChg chg="add mod">
          <ac:chgData name="Majji, Ramya Keerthi" userId="S::rmajji@iu.edu::95eda057-1162-4590-b161-d7d899db5b41" providerId="AD" clId="Web-{D19E8A43-CBB2-F6B6-D171-F7A812BE3D3B}" dt="2024-12-12T00:03:59.822" v="64"/>
          <ac:picMkLst>
            <pc:docMk/>
            <pc:sldMk cId="3670021668" sldId="331"/>
            <ac:picMk id="10" creationId="{EF1DD712-6848-FDB7-F055-527DCF2CD81E}"/>
          </ac:picMkLst>
        </pc:picChg>
      </pc:sldChg>
    </pc:docChg>
  </pc:docChgLst>
  <pc:docChgLst>
    <pc:chgData name="Darla, Meghana" userId="S::mdarla@iu.edu::ea9aaa1a-ef6b-4e55-886e-1daf96ca3a5c" providerId="AD" clId="Web-{7F2CA2A7-5FE6-17BB-434A-B7E1ADB460B9}"/>
    <pc:docChg chg="modSld sldOrd">
      <pc:chgData name="Darla, Meghana" userId="S::mdarla@iu.edu::ea9aaa1a-ef6b-4e55-886e-1daf96ca3a5c" providerId="AD" clId="Web-{7F2CA2A7-5FE6-17BB-434A-B7E1ADB460B9}" dt="2024-12-12T21:16:29.225" v="406"/>
      <pc:docMkLst>
        <pc:docMk/>
      </pc:docMkLst>
      <pc:sldChg chg="modSp">
        <pc:chgData name="Darla, Meghana" userId="S::mdarla@iu.edu::ea9aaa1a-ef6b-4e55-886e-1daf96ca3a5c" providerId="AD" clId="Web-{7F2CA2A7-5FE6-17BB-434A-B7E1ADB460B9}" dt="2024-12-12T20:35:04.574" v="9" actId="14100"/>
        <pc:sldMkLst>
          <pc:docMk/>
          <pc:sldMk cId="4231070189" sldId="262"/>
        </pc:sldMkLst>
        <pc:picChg chg="mod">
          <ac:chgData name="Darla, Meghana" userId="S::mdarla@iu.edu::ea9aaa1a-ef6b-4e55-886e-1daf96ca3a5c" providerId="AD" clId="Web-{7F2CA2A7-5FE6-17BB-434A-B7E1ADB460B9}" dt="2024-12-12T20:35:04.574" v="9" actId="14100"/>
          <ac:picMkLst>
            <pc:docMk/>
            <pc:sldMk cId="4231070189" sldId="262"/>
            <ac:picMk id="6" creationId="{23237D3A-4A0D-D4A1-4A28-5AE7D76FF052}"/>
          </ac:picMkLst>
        </pc:picChg>
      </pc:sldChg>
      <pc:sldChg chg="delSp modSp modNotes">
        <pc:chgData name="Darla, Meghana" userId="S::mdarla@iu.edu::ea9aaa1a-ef6b-4e55-886e-1daf96ca3a5c" providerId="AD" clId="Web-{7F2CA2A7-5FE6-17BB-434A-B7E1ADB460B9}" dt="2024-12-12T21:16:29.225" v="406"/>
        <pc:sldMkLst>
          <pc:docMk/>
          <pc:sldMk cId="601473955" sldId="287"/>
        </pc:sldMkLst>
        <pc:spChg chg="del mod">
          <ac:chgData name="Darla, Meghana" userId="S::mdarla@iu.edu::ea9aaa1a-ef6b-4e55-886e-1daf96ca3a5c" providerId="AD" clId="Web-{7F2CA2A7-5FE6-17BB-434A-B7E1ADB460B9}" dt="2024-12-12T21:16:29.225" v="406"/>
          <ac:spMkLst>
            <pc:docMk/>
            <pc:sldMk cId="601473955" sldId="287"/>
            <ac:spMk id="7" creationId="{38518A0F-9857-7BC7-CA7D-0806F20B14D2}"/>
          </ac:spMkLst>
        </pc:spChg>
      </pc:sldChg>
      <pc:sldChg chg="modNotes">
        <pc:chgData name="Darla, Meghana" userId="S::mdarla@iu.edu::ea9aaa1a-ef6b-4e55-886e-1daf96ca3a5c" providerId="AD" clId="Web-{7F2CA2A7-5FE6-17BB-434A-B7E1ADB460B9}" dt="2024-12-12T21:06:39.758" v="402"/>
        <pc:sldMkLst>
          <pc:docMk/>
          <pc:sldMk cId="298345477" sldId="289"/>
        </pc:sldMkLst>
      </pc:sldChg>
      <pc:sldChg chg="ord">
        <pc:chgData name="Darla, Meghana" userId="S::mdarla@iu.edu::ea9aaa1a-ef6b-4e55-886e-1daf96ca3a5c" providerId="AD" clId="Web-{7F2CA2A7-5FE6-17BB-434A-B7E1ADB460B9}" dt="2024-12-12T20:32:25.356" v="1"/>
        <pc:sldMkLst>
          <pc:docMk/>
          <pc:sldMk cId="754012841" sldId="292"/>
        </pc:sldMkLst>
      </pc:sldChg>
      <pc:sldChg chg="modNotes">
        <pc:chgData name="Darla, Meghana" userId="S::mdarla@iu.edu::ea9aaa1a-ef6b-4e55-886e-1daf96ca3a5c" providerId="AD" clId="Web-{7F2CA2A7-5FE6-17BB-434A-B7E1ADB460B9}" dt="2024-12-12T21:07:23.805" v="403"/>
        <pc:sldMkLst>
          <pc:docMk/>
          <pc:sldMk cId="4154481428" sldId="329"/>
        </pc:sldMkLst>
      </pc:sldChg>
    </pc:docChg>
  </pc:docChgLst>
  <pc:docChgLst>
    <pc:chgData name="Taylor, April D" userId="98282410-b98f-4ad7-a581-af213ca335dc" providerId="ADAL" clId="{D1D733A5-66E0-7E49-8D21-671CEB5FEFF5}"/>
    <pc:docChg chg="undo redo custSel addSld delSld modSld sldOrd addSection modSection">
      <pc:chgData name="Taylor, April D" userId="98282410-b98f-4ad7-a581-af213ca335dc" providerId="ADAL" clId="{D1D733A5-66E0-7E49-8D21-671CEB5FEFF5}" dt="2024-12-12T22:49:48.316" v="2585" actId="27636"/>
      <pc:docMkLst>
        <pc:docMk/>
      </pc:docMkLst>
      <pc:sldChg chg="ord">
        <pc:chgData name="Taylor, April D" userId="98282410-b98f-4ad7-a581-af213ca335dc" providerId="ADAL" clId="{D1D733A5-66E0-7E49-8D21-671CEB5FEFF5}" dt="2024-12-07T19:17:38.511" v="0" actId="20578"/>
        <pc:sldMkLst>
          <pc:docMk/>
          <pc:sldMk cId="4231070189" sldId="262"/>
        </pc:sldMkLst>
      </pc:sldChg>
      <pc:sldChg chg="del">
        <pc:chgData name="Taylor, April D" userId="98282410-b98f-4ad7-a581-af213ca335dc" providerId="ADAL" clId="{D1D733A5-66E0-7E49-8D21-671CEB5FEFF5}" dt="2024-12-12T21:18:00.783" v="2263" actId="2696"/>
        <pc:sldMkLst>
          <pc:docMk/>
          <pc:sldMk cId="3173075689" sldId="266"/>
        </pc:sldMkLst>
      </pc:sldChg>
      <pc:sldChg chg="addSp delSp modSp mod">
        <pc:chgData name="Taylor, April D" userId="98282410-b98f-4ad7-a581-af213ca335dc" providerId="ADAL" clId="{D1D733A5-66E0-7E49-8D21-671CEB5FEFF5}" dt="2024-12-09T17:13:02.126" v="1815" actId="255"/>
        <pc:sldMkLst>
          <pc:docMk/>
          <pc:sldMk cId="1548674523" sldId="275"/>
        </pc:sldMkLst>
        <pc:spChg chg="add mod">
          <ac:chgData name="Taylor, April D" userId="98282410-b98f-4ad7-a581-af213ca335dc" providerId="ADAL" clId="{D1D733A5-66E0-7E49-8D21-671CEB5FEFF5}" dt="2024-12-09T17:13:02.126" v="1815" actId="255"/>
          <ac:spMkLst>
            <pc:docMk/>
            <pc:sldMk cId="1548674523" sldId="275"/>
            <ac:spMk id="6" creationId="{F57E41CD-4A99-8C02-5221-19F9007D553A}"/>
          </ac:spMkLst>
        </pc:spChg>
        <pc:picChg chg="mod">
          <ac:chgData name="Taylor, April D" userId="98282410-b98f-4ad7-a581-af213ca335dc" providerId="ADAL" clId="{D1D733A5-66E0-7E49-8D21-671CEB5FEFF5}" dt="2024-12-08T22:44:46.023" v="9" actId="1076"/>
          <ac:picMkLst>
            <pc:docMk/>
            <pc:sldMk cId="1548674523" sldId="275"/>
            <ac:picMk id="5" creationId="{06042157-2CA8-186C-ADD6-3E9935D42B6B}"/>
          </ac:picMkLst>
        </pc:picChg>
      </pc:sldChg>
      <pc:sldChg chg="addSp delSp modSp del mod setBg">
        <pc:chgData name="Taylor, April D" userId="98282410-b98f-4ad7-a581-af213ca335dc" providerId="ADAL" clId="{D1D733A5-66E0-7E49-8D21-671CEB5FEFF5}" dt="2024-12-12T21:18:40.023" v="2264" actId="2696"/>
        <pc:sldMkLst>
          <pc:docMk/>
          <pc:sldMk cId="2446559655" sldId="276"/>
        </pc:sldMkLst>
        <pc:spChg chg="add del mod">
          <ac:chgData name="Taylor, April D" userId="98282410-b98f-4ad7-a581-af213ca335dc" providerId="ADAL" clId="{D1D733A5-66E0-7E49-8D21-671CEB5FEFF5}" dt="2024-12-12T20:18:21.127" v="1854" actId="478"/>
          <ac:spMkLst>
            <pc:docMk/>
            <pc:sldMk cId="2446559655" sldId="276"/>
            <ac:spMk id="3" creationId="{BE8103C8-E4A7-4093-ADC7-D4AAEF132CED}"/>
          </ac:spMkLst>
        </pc:spChg>
        <pc:spChg chg="mod">
          <ac:chgData name="Taylor, April D" userId="98282410-b98f-4ad7-a581-af213ca335dc" providerId="ADAL" clId="{D1D733A5-66E0-7E49-8D21-671CEB5FEFF5}" dt="2024-12-12T20:29:10.736" v="2040" actId="26606"/>
          <ac:spMkLst>
            <pc:docMk/>
            <pc:sldMk cId="2446559655" sldId="276"/>
            <ac:spMk id="5" creationId="{AC2E54A6-87EE-A7FA-7DDC-4DA1A24CDBAE}"/>
          </ac:spMkLst>
        </pc:spChg>
        <pc:spChg chg="del">
          <ac:chgData name="Taylor, April D" userId="98282410-b98f-4ad7-a581-af213ca335dc" providerId="ADAL" clId="{D1D733A5-66E0-7E49-8D21-671CEB5FEFF5}" dt="2024-12-12T20:18:18.965" v="1853" actId="478"/>
          <ac:spMkLst>
            <pc:docMk/>
            <pc:sldMk cId="2446559655" sldId="276"/>
            <ac:spMk id="6" creationId="{B3D45544-A44D-9309-6B01-F76E47D7C627}"/>
          </ac:spMkLst>
        </pc:spChg>
        <pc:spChg chg="del">
          <ac:chgData name="Taylor, April D" userId="98282410-b98f-4ad7-a581-af213ca335dc" providerId="ADAL" clId="{D1D733A5-66E0-7E49-8D21-671CEB5FEFF5}" dt="2024-12-12T20:18:32.887" v="1857"/>
          <ac:spMkLst>
            <pc:docMk/>
            <pc:sldMk cId="2446559655" sldId="276"/>
            <ac:spMk id="7" creationId="{A4F0F6F4-3E71-FBC0-7EA4-EC894AFEED43}"/>
          </ac:spMkLst>
        </pc:spChg>
        <pc:spChg chg="del">
          <ac:chgData name="Taylor, April D" userId="98282410-b98f-4ad7-a581-af213ca335dc" providerId="ADAL" clId="{D1D733A5-66E0-7E49-8D21-671CEB5FEFF5}" dt="2024-12-12T20:18:23.574" v="1855" actId="478"/>
          <ac:spMkLst>
            <pc:docMk/>
            <pc:sldMk cId="2446559655" sldId="276"/>
            <ac:spMk id="8" creationId="{13D3234F-ED85-3D3B-E63E-50456C71624A}"/>
          </ac:spMkLst>
        </pc:spChg>
        <pc:spChg chg="add del mod">
          <ac:chgData name="Taylor, April D" userId="98282410-b98f-4ad7-a581-af213ca335dc" providerId="ADAL" clId="{D1D733A5-66E0-7E49-8D21-671CEB5FEFF5}" dt="2024-12-12T20:48:07.273" v="2096" actId="27636"/>
          <ac:spMkLst>
            <pc:docMk/>
            <pc:sldMk cId="2446559655" sldId="276"/>
            <ac:spMk id="9" creationId="{4345973A-CCB4-A51A-4F87-5D75D32DDB83}"/>
          </ac:spMkLst>
        </pc:spChg>
        <pc:spChg chg="add del mod">
          <ac:chgData name="Taylor, April D" userId="98282410-b98f-4ad7-a581-af213ca335dc" providerId="ADAL" clId="{D1D733A5-66E0-7E49-8D21-671CEB5FEFF5}" dt="2024-12-12T20:23:46.723" v="1906" actId="478"/>
          <ac:spMkLst>
            <pc:docMk/>
            <pc:sldMk cId="2446559655" sldId="276"/>
            <ac:spMk id="10" creationId="{A8A80E48-3D75-1D0E-9C07-2707F4F2EE11}"/>
          </ac:spMkLst>
        </pc:spChg>
        <pc:spChg chg="add del">
          <ac:chgData name="Taylor, April D" userId="98282410-b98f-4ad7-a581-af213ca335dc" providerId="ADAL" clId="{D1D733A5-66E0-7E49-8D21-671CEB5FEFF5}" dt="2024-12-12T20:25:33.620" v="1963" actId="26606"/>
          <ac:spMkLst>
            <pc:docMk/>
            <pc:sldMk cId="2446559655" sldId="276"/>
            <ac:spMk id="14" creationId="{9D25F302-27C5-414F-97F8-6EA0A6C028BA}"/>
          </ac:spMkLst>
        </pc:spChg>
        <pc:spChg chg="add del">
          <ac:chgData name="Taylor, April D" userId="98282410-b98f-4ad7-a581-af213ca335dc" providerId="ADAL" clId="{D1D733A5-66E0-7E49-8D21-671CEB5FEFF5}" dt="2024-12-12T20:25:33.620" v="1963" actId="26606"/>
          <ac:spMkLst>
            <pc:docMk/>
            <pc:sldMk cId="2446559655" sldId="276"/>
            <ac:spMk id="15" creationId="{086A5A31-B10A-4793-84D4-D785959AE5B8}"/>
          </ac:spMkLst>
        </pc:spChg>
        <pc:spChg chg="add del">
          <ac:chgData name="Taylor, April D" userId="98282410-b98f-4ad7-a581-af213ca335dc" providerId="ADAL" clId="{D1D733A5-66E0-7E49-8D21-671CEB5FEFF5}" dt="2024-12-12T20:25:33.620" v="1963" actId="26606"/>
          <ac:spMkLst>
            <pc:docMk/>
            <pc:sldMk cId="2446559655" sldId="276"/>
            <ac:spMk id="18" creationId="{830A36F8-48C2-4842-A87B-8CE8DF4E7FD2}"/>
          </ac:spMkLst>
        </pc:spChg>
        <pc:spChg chg="add mod">
          <ac:chgData name="Taylor, April D" userId="98282410-b98f-4ad7-a581-af213ca335dc" providerId="ADAL" clId="{D1D733A5-66E0-7E49-8D21-671CEB5FEFF5}" dt="2024-12-12T20:55:55.209" v="2141" actId="1076"/>
          <ac:spMkLst>
            <pc:docMk/>
            <pc:sldMk cId="2446559655" sldId="276"/>
            <ac:spMk id="19" creationId="{3AF7A3C6-38C9-42FA-CE16-3A6A53421B99}"/>
          </ac:spMkLst>
        </pc:spChg>
        <pc:spChg chg="add del">
          <ac:chgData name="Taylor, April D" userId="98282410-b98f-4ad7-a581-af213ca335dc" providerId="ADAL" clId="{D1D733A5-66E0-7E49-8D21-671CEB5FEFF5}" dt="2024-12-12T20:24:39.935" v="1920" actId="26606"/>
          <ac:spMkLst>
            <pc:docMk/>
            <pc:sldMk cId="2446559655" sldId="276"/>
            <ac:spMk id="20" creationId="{0007FE00-9498-4706-B255-6437B0252C02}"/>
          </ac:spMkLst>
        </pc:spChg>
        <pc:spChg chg="add del">
          <ac:chgData name="Taylor, April D" userId="98282410-b98f-4ad7-a581-af213ca335dc" providerId="ADAL" clId="{D1D733A5-66E0-7E49-8D21-671CEB5FEFF5}" dt="2024-12-12T20:24:39.935" v="1920" actId="26606"/>
          <ac:spMkLst>
            <pc:docMk/>
            <pc:sldMk cId="2446559655" sldId="276"/>
            <ac:spMk id="21" creationId="{2EB492CD-616E-47F8-933B-5E2D952A0593}"/>
          </ac:spMkLst>
        </pc:spChg>
        <pc:spChg chg="add del">
          <ac:chgData name="Taylor, April D" userId="98282410-b98f-4ad7-a581-af213ca335dc" providerId="ADAL" clId="{D1D733A5-66E0-7E49-8D21-671CEB5FEFF5}" dt="2024-12-12T20:24:39.935" v="1920" actId="26606"/>
          <ac:spMkLst>
            <pc:docMk/>
            <pc:sldMk cId="2446559655" sldId="276"/>
            <ac:spMk id="22" creationId="{59383CF9-23B5-4335-9B21-1791C4CF1C75}"/>
          </ac:spMkLst>
        </pc:spChg>
        <pc:spChg chg="add del">
          <ac:chgData name="Taylor, April D" userId="98282410-b98f-4ad7-a581-af213ca335dc" providerId="ADAL" clId="{D1D733A5-66E0-7E49-8D21-671CEB5FEFF5}" dt="2024-12-12T20:27:01.876" v="2007" actId="26606"/>
          <ac:spMkLst>
            <pc:docMk/>
            <pc:sldMk cId="2446559655" sldId="276"/>
            <ac:spMk id="23" creationId="{2550BE34-C2B8-49B8-8519-67A8CAD51AE9}"/>
          </ac:spMkLst>
        </pc:spChg>
        <pc:spChg chg="add del">
          <ac:chgData name="Taylor, April D" userId="98282410-b98f-4ad7-a581-af213ca335dc" providerId="ADAL" clId="{D1D733A5-66E0-7E49-8D21-671CEB5FEFF5}" dt="2024-12-12T20:27:01.876" v="2007" actId="26606"/>
          <ac:spMkLst>
            <pc:docMk/>
            <pc:sldMk cId="2446559655" sldId="276"/>
            <ac:spMk id="25" creationId="{A7457DD9-5A45-400A-AB4B-4B4EDECA25F1}"/>
          </ac:spMkLst>
        </pc:spChg>
        <pc:spChg chg="add del">
          <ac:chgData name="Taylor, April D" userId="98282410-b98f-4ad7-a581-af213ca335dc" providerId="ADAL" clId="{D1D733A5-66E0-7E49-8D21-671CEB5FEFF5}" dt="2024-12-12T20:27:01.876" v="2007" actId="26606"/>
          <ac:spMkLst>
            <pc:docMk/>
            <pc:sldMk cId="2446559655" sldId="276"/>
            <ac:spMk id="27" creationId="{441CF7D6-A660-431A-B0BB-140A0D5556B6}"/>
          </ac:spMkLst>
        </pc:spChg>
        <pc:spChg chg="add del">
          <ac:chgData name="Taylor, April D" userId="98282410-b98f-4ad7-a581-af213ca335dc" providerId="ADAL" clId="{D1D733A5-66E0-7E49-8D21-671CEB5FEFF5}" dt="2024-12-12T20:27:01.876" v="2007" actId="26606"/>
          <ac:spMkLst>
            <pc:docMk/>
            <pc:sldMk cId="2446559655" sldId="276"/>
            <ac:spMk id="29" creationId="{0570A85B-3810-4F95-97B0-CBF4CCDB381C}"/>
          </ac:spMkLst>
        </pc:spChg>
        <pc:spChg chg="add del">
          <ac:chgData name="Taylor, April D" userId="98282410-b98f-4ad7-a581-af213ca335dc" providerId="ADAL" clId="{D1D733A5-66E0-7E49-8D21-671CEB5FEFF5}" dt="2024-12-12T20:26:56.705" v="2004" actId="26606"/>
          <ac:spMkLst>
            <pc:docMk/>
            <pc:sldMk cId="2446559655" sldId="276"/>
            <ac:spMk id="34" creationId="{5DCB5928-DC7D-4612-9922-441966E15627}"/>
          </ac:spMkLst>
        </pc:spChg>
        <pc:spChg chg="add del">
          <ac:chgData name="Taylor, April D" userId="98282410-b98f-4ad7-a581-af213ca335dc" providerId="ADAL" clId="{D1D733A5-66E0-7E49-8D21-671CEB5FEFF5}" dt="2024-12-12T20:26:56.705" v="2004" actId="26606"/>
          <ac:spMkLst>
            <pc:docMk/>
            <pc:sldMk cId="2446559655" sldId="276"/>
            <ac:spMk id="36" creationId="{682C1161-1736-45EC-99B7-33F3CAE9D517}"/>
          </ac:spMkLst>
        </pc:spChg>
        <pc:spChg chg="add del">
          <ac:chgData name="Taylor, April D" userId="98282410-b98f-4ad7-a581-af213ca335dc" providerId="ADAL" clId="{D1D733A5-66E0-7E49-8D21-671CEB5FEFF5}" dt="2024-12-12T20:26:56.705" v="2004" actId="26606"/>
          <ac:spMkLst>
            <pc:docMk/>
            <pc:sldMk cId="2446559655" sldId="276"/>
            <ac:spMk id="38" creationId="{84D4DDB8-B68F-45B0-9F62-C4279996F672}"/>
          </ac:spMkLst>
        </pc:spChg>
        <pc:spChg chg="add del">
          <ac:chgData name="Taylor, April D" userId="98282410-b98f-4ad7-a581-af213ca335dc" providerId="ADAL" clId="{D1D733A5-66E0-7E49-8D21-671CEB5FEFF5}" dt="2024-12-12T20:26:56.705" v="2004" actId="26606"/>
          <ac:spMkLst>
            <pc:docMk/>
            <pc:sldMk cId="2446559655" sldId="276"/>
            <ac:spMk id="40" creationId="{AF2F604E-43BE-4DC3-B983-E071523364F8}"/>
          </ac:spMkLst>
        </pc:spChg>
        <pc:spChg chg="add del">
          <ac:chgData name="Taylor, April D" userId="98282410-b98f-4ad7-a581-af213ca335dc" providerId="ADAL" clId="{D1D733A5-66E0-7E49-8D21-671CEB5FEFF5}" dt="2024-12-12T20:26:56.705" v="2004" actId="26606"/>
          <ac:spMkLst>
            <pc:docMk/>
            <pc:sldMk cId="2446559655" sldId="276"/>
            <ac:spMk id="42" creationId="{08C9B587-E65E-4B52-B37C-ABEBB6E87928}"/>
          </ac:spMkLst>
        </pc:spChg>
        <pc:spChg chg="add del">
          <ac:chgData name="Taylor, April D" userId="98282410-b98f-4ad7-a581-af213ca335dc" providerId="ADAL" clId="{D1D733A5-66E0-7E49-8D21-671CEB5FEFF5}" dt="2024-12-12T20:27:01.801" v="2006" actId="26606"/>
          <ac:spMkLst>
            <pc:docMk/>
            <pc:sldMk cId="2446559655" sldId="276"/>
            <ac:spMk id="44" creationId="{5DCB5928-DC7D-4612-9922-441966E15627}"/>
          </ac:spMkLst>
        </pc:spChg>
        <pc:spChg chg="add del">
          <ac:chgData name="Taylor, April D" userId="98282410-b98f-4ad7-a581-af213ca335dc" providerId="ADAL" clId="{D1D733A5-66E0-7E49-8D21-671CEB5FEFF5}" dt="2024-12-12T20:27:01.801" v="2006" actId="26606"/>
          <ac:spMkLst>
            <pc:docMk/>
            <pc:sldMk cId="2446559655" sldId="276"/>
            <ac:spMk id="45" creationId="{682C1161-1736-45EC-99B7-33F3CAE9D517}"/>
          </ac:spMkLst>
        </pc:spChg>
        <pc:spChg chg="add del">
          <ac:chgData name="Taylor, April D" userId="98282410-b98f-4ad7-a581-af213ca335dc" providerId="ADAL" clId="{D1D733A5-66E0-7E49-8D21-671CEB5FEFF5}" dt="2024-12-12T20:27:01.801" v="2006" actId="26606"/>
          <ac:spMkLst>
            <pc:docMk/>
            <pc:sldMk cId="2446559655" sldId="276"/>
            <ac:spMk id="46" creationId="{84D4DDB8-B68F-45B0-9F62-C4279996F672}"/>
          </ac:spMkLst>
        </pc:spChg>
        <pc:spChg chg="add del">
          <ac:chgData name="Taylor, April D" userId="98282410-b98f-4ad7-a581-af213ca335dc" providerId="ADAL" clId="{D1D733A5-66E0-7E49-8D21-671CEB5FEFF5}" dt="2024-12-12T20:27:01.801" v="2006" actId="26606"/>
          <ac:spMkLst>
            <pc:docMk/>
            <pc:sldMk cId="2446559655" sldId="276"/>
            <ac:spMk id="47" creationId="{AF2F604E-43BE-4DC3-B983-E071523364F8}"/>
          </ac:spMkLst>
        </pc:spChg>
        <pc:spChg chg="add del">
          <ac:chgData name="Taylor, April D" userId="98282410-b98f-4ad7-a581-af213ca335dc" providerId="ADAL" clId="{D1D733A5-66E0-7E49-8D21-671CEB5FEFF5}" dt="2024-12-12T20:27:01.801" v="2006" actId="26606"/>
          <ac:spMkLst>
            <pc:docMk/>
            <pc:sldMk cId="2446559655" sldId="276"/>
            <ac:spMk id="48" creationId="{08C9B587-E65E-4B52-B37C-ABEBB6E87928}"/>
          </ac:spMkLst>
        </pc:spChg>
        <pc:spChg chg="add del">
          <ac:chgData name="Taylor, April D" userId="98282410-b98f-4ad7-a581-af213ca335dc" providerId="ADAL" clId="{D1D733A5-66E0-7E49-8D21-671CEB5FEFF5}" dt="2024-12-12T20:29:10.736" v="2040" actId="26606"/>
          <ac:spMkLst>
            <pc:docMk/>
            <pc:sldMk cId="2446559655" sldId="276"/>
            <ac:spMk id="50" creationId="{017517EF-BD4D-4055-BDB4-A322C53568AD}"/>
          </ac:spMkLst>
        </pc:spChg>
        <pc:spChg chg="add del">
          <ac:chgData name="Taylor, April D" userId="98282410-b98f-4ad7-a581-af213ca335dc" providerId="ADAL" clId="{D1D733A5-66E0-7E49-8D21-671CEB5FEFF5}" dt="2024-12-12T20:29:10.736" v="2040" actId="26606"/>
          <ac:spMkLst>
            <pc:docMk/>
            <pc:sldMk cId="2446559655" sldId="276"/>
            <ac:spMk id="51" creationId="{0ADDB668-2CA4-4D2B-9C34-3487CA330BA8}"/>
          </ac:spMkLst>
        </pc:spChg>
        <pc:spChg chg="add del">
          <ac:chgData name="Taylor, April D" userId="98282410-b98f-4ad7-a581-af213ca335dc" providerId="ADAL" clId="{D1D733A5-66E0-7E49-8D21-671CEB5FEFF5}" dt="2024-12-12T20:29:10.736" v="2040" actId="26606"/>
          <ac:spMkLst>
            <pc:docMk/>
            <pc:sldMk cId="2446559655" sldId="276"/>
            <ac:spMk id="52" creationId="{2568BC19-F052-4108-93E1-6A3D1DEC072F}"/>
          </ac:spMkLst>
        </pc:spChg>
        <pc:spChg chg="add del">
          <ac:chgData name="Taylor, April D" userId="98282410-b98f-4ad7-a581-af213ca335dc" providerId="ADAL" clId="{D1D733A5-66E0-7E49-8D21-671CEB5FEFF5}" dt="2024-12-12T20:29:10.736" v="2040" actId="26606"/>
          <ac:spMkLst>
            <pc:docMk/>
            <pc:sldMk cId="2446559655" sldId="276"/>
            <ac:spMk id="53" creationId="{D5FD337D-4D6B-4C8B-B6F5-121097E09881}"/>
          </ac:spMkLst>
        </pc:spChg>
        <pc:spChg chg="add del">
          <ac:chgData name="Taylor, April D" userId="98282410-b98f-4ad7-a581-af213ca335dc" providerId="ADAL" clId="{D1D733A5-66E0-7E49-8D21-671CEB5FEFF5}" dt="2024-12-12T20:29:10.671" v="2039" actId="26606"/>
          <ac:spMkLst>
            <pc:docMk/>
            <pc:sldMk cId="2446559655" sldId="276"/>
            <ac:spMk id="58" creationId="{A8384FB5-9ADC-4DDC-881B-597D56F5B15D}"/>
          </ac:spMkLst>
        </pc:spChg>
        <pc:spChg chg="add del">
          <ac:chgData name="Taylor, April D" userId="98282410-b98f-4ad7-a581-af213ca335dc" providerId="ADAL" clId="{D1D733A5-66E0-7E49-8D21-671CEB5FEFF5}" dt="2024-12-12T20:29:10.671" v="2039" actId="26606"/>
          <ac:spMkLst>
            <pc:docMk/>
            <pc:sldMk cId="2446559655" sldId="276"/>
            <ac:spMk id="60" creationId="{1199E1B1-A8C0-4FE8-A5A8-1CB41D69F857}"/>
          </ac:spMkLst>
        </pc:spChg>
        <pc:spChg chg="add del">
          <ac:chgData name="Taylor, April D" userId="98282410-b98f-4ad7-a581-af213ca335dc" providerId="ADAL" clId="{D1D733A5-66E0-7E49-8D21-671CEB5FEFF5}" dt="2024-12-12T20:29:10.671" v="2039" actId="26606"/>
          <ac:spMkLst>
            <pc:docMk/>
            <pc:sldMk cId="2446559655" sldId="276"/>
            <ac:spMk id="62" creationId="{84A8DE83-DE75-4B41-9DB4-A7EC0B0DEC0B}"/>
          </ac:spMkLst>
        </pc:spChg>
        <pc:spChg chg="add del">
          <ac:chgData name="Taylor, April D" userId="98282410-b98f-4ad7-a581-af213ca335dc" providerId="ADAL" clId="{D1D733A5-66E0-7E49-8D21-671CEB5FEFF5}" dt="2024-12-12T20:29:10.671" v="2039" actId="26606"/>
          <ac:spMkLst>
            <pc:docMk/>
            <pc:sldMk cId="2446559655" sldId="276"/>
            <ac:spMk id="64" creationId="{A7009A0A-BEF5-4EAC-AF15-E4F9F002E239}"/>
          </ac:spMkLst>
        </pc:spChg>
        <pc:spChg chg="add">
          <ac:chgData name="Taylor, April D" userId="98282410-b98f-4ad7-a581-af213ca335dc" providerId="ADAL" clId="{D1D733A5-66E0-7E49-8D21-671CEB5FEFF5}" dt="2024-12-12T20:29:10.736" v="2040" actId="26606"/>
          <ac:spMkLst>
            <pc:docMk/>
            <pc:sldMk cId="2446559655" sldId="276"/>
            <ac:spMk id="66" creationId="{E914257E-1E2A-4AC7-89EC-1FB65C9C0A0D}"/>
          </ac:spMkLst>
        </pc:spChg>
        <pc:spChg chg="add">
          <ac:chgData name="Taylor, April D" userId="98282410-b98f-4ad7-a581-af213ca335dc" providerId="ADAL" clId="{D1D733A5-66E0-7E49-8D21-671CEB5FEFF5}" dt="2024-12-12T20:29:10.736" v="2040" actId="26606"/>
          <ac:spMkLst>
            <pc:docMk/>
            <pc:sldMk cId="2446559655" sldId="276"/>
            <ac:spMk id="67" creationId="{03E1C8F1-97F5-489C-8308-958F09657254}"/>
          </ac:spMkLst>
        </pc:spChg>
        <pc:spChg chg="add">
          <ac:chgData name="Taylor, April D" userId="98282410-b98f-4ad7-a581-af213ca335dc" providerId="ADAL" clId="{D1D733A5-66E0-7E49-8D21-671CEB5FEFF5}" dt="2024-12-12T20:29:10.736" v="2040" actId="26606"/>
          <ac:spMkLst>
            <pc:docMk/>
            <pc:sldMk cId="2446559655" sldId="276"/>
            <ac:spMk id="68" creationId="{DEB62645-D4DA-4E99-8344-B1536F63D108}"/>
          </ac:spMkLst>
        </pc:spChg>
        <pc:grpChg chg="add del">
          <ac:chgData name="Taylor, April D" userId="98282410-b98f-4ad7-a581-af213ca335dc" providerId="ADAL" clId="{D1D733A5-66E0-7E49-8D21-671CEB5FEFF5}" dt="2024-12-12T20:24:20.861" v="1918" actId="26606"/>
          <ac:grpSpMkLst>
            <pc:docMk/>
            <pc:sldMk cId="2446559655" sldId="276"/>
            <ac:grpSpMk id="16" creationId="{6258F736-B256-8039-9DC6-F4E49A5C5AD5}"/>
          </ac:grpSpMkLst>
        </pc:grpChg>
        <pc:graphicFrameChg chg="add mod ord modGraphic">
          <ac:chgData name="Taylor, April D" userId="98282410-b98f-4ad7-a581-af213ca335dc" providerId="ADAL" clId="{D1D733A5-66E0-7E49-8D21-671CEB5FEFF5}" dt="2024-12-12T20:29:10.736" v="2040" actId="26606"/>
          <ac:graphicFrameMkLst>
            <pc:docMk/>
            <pc:sldMk cId="2446559655" sldId="276"/>
            <ac:graphicFrameMk id="11" creationId="{76EA0138-F96F-2BDA-D47E-8BBAA41ED548}"/>
          </ac:graphicFrameMkLst>
        </pc:graphicFrameChg>
        <pc:graphicFrameChg chg="add del">
          <ac:chgData name="Taylor, April D" userId="98282410-b98f-4ad7-a581-af213ca335dc" providerId="ADAL" clId="{D1D733A5-66E0-7E49-8D21-671CEB5FEFF5}" dt="2024-12-12T20:23:36.532" v="1903" actId="26606"/>
          <ac:graphicFrameMkLst>
            <pc:docMk/>
            <pc:sldMk cId="2446559655" sldId="276"/>
            <ac:graphicFrameMk id="13" creationId="{619F8CD9-090F-5ED3-31DB-E08CDF8ECBFE}"/>
          </ac:graphicFrameMkLst>
        </pc:graphicFrameChg>
        <pc:picChg chg="add del mod">
          <ac:chgData name="Taylor, April D" userId="98282410-b98f-4ad7-a581-af213ca335dc" providerId="ADAL" clId="{D1D733A5-66E0-7E49-8D21-671CEB5FEFF5}" dt="2024-12-12T20:55:01.619" v="2135" actId="478"/>
          <ac:picMkLst>
            <pc:docMk/>
            <pc:sldMk cId="2446559655" sldId="276"/>
            <ac:picMk id="26" creationId="{38F1798B-007C-0ACE-1202-D43E397FAB75}"/>
          </ac:picMkLst>
        </pc:picChg>
      </pc:sldChg>
      <pc:sldChg chg="delSp modSp add setBg delDesignElem">
        <pc:chgData name="Taylor, April D" userId="98282410-b98f-4ad7-a581-af213ca335dc" providerId="ADAL" clId="{D1D733A5-66E0-7E49-8D21-671CEB5FEFF5}" dt="2024-12-12T22:27:46.296" v="2352"/>
        <pc:sldMkLst>
          <pc:docMk/>
          <pc:sldMk cId="3812804446" sldId="276"/>
        </pc:sldMkLst>
        <pc:spChg chg="del">
          <ac:chgData name="Taylor, April D" userId="98282410-b98f-4ad7-a581-af213ca335dc" providerId="ADAL" clId="{D1D733A5-66E0-7E49-8D21-671CEB5FEFF5}" dt="2024-12-12T21:19:45.011" v="2267"/>
          <ac:spMkLst>
            <pc:docMk/>
            <pc:sldMk cId="3812804446" sldId="276"/>
            <ac:spMk id="66" creationId="{E914257E-1E2A-4AC7-89EC-1FB65C9C0A0D}"/>
          </ac:spMkLst>
        </pc:spChg>
        <pc:spChg chg="del">
          <ac:chgData name="Taylor, April D" userId="98282410-b98f-4ad7-a581-af213ca335dc" providerId="ADAL" clId="{D1D733A5-66E0-7E49-8D21-671CEB5FEFF5}" dt="2024-12-12T21:19:45.011" v="2267"/>
          <ac:spMkLst>
            <pc:docMk/>
            <pc:sldMk cId="3812804446" sldId="276"/>
            <ac:spMk id="67" creationId="{03E1C8F1-97F5-489C-8308-958F09657254}"/>
          </ac:spMkLst>
        </pc:spChg>
        <pc:spChg chg="del">
          <ac:chgData name="Taylor, April D" userId="98282410-b98f-4ad7-a581-af213ca335dc" providerId="ADAL" clId="{D1D733A5-66E0-7E49-8D21-671CEB5FEFF5}" dt="2024-12-12T21:19:45.011" v="2267"/>
          <ac:spMkLst>
            <pc:docMk/>
            <pc:sldMk cId="3812804446" sldId="276"/>
            <ac:spMk id="68" creationId="{DEB62645-D4DA-4E99-8344-B1536F63D108}"/>
          </ac:spMkLst>
        </pc:spChg>
        <pc:graphicFrameChg chg="mod">
          <ac:chgData name="Taylor, April D" userId="98282410-b98f-4ad7-a581-af213ca335dc" providerId="ADAL" clId="{D1D733A5-66E0-7E49-8D21-671CEB5FEFF5}" dt="2024-12-12T22:27:46.296" v="2352"/>
          <ac:graphicFrameMkLst>
            <pc:docMk/>
            <pc:sldMk cId="3812804446" sldId="276"/>
            <ac:graphicFrameMk id="11" creationId="{76EA0138-F96F-2BDA-D47E-8BBAA41ED548}"/>
          </ac:graphicFrameMkLst>
        </pc:graphicFrameChg>
      </pc:sldChg>
      <pc:sldChg chg="addSp delSp modSp mod setBg">
        <pc:chgData name="Taylor, April D" userId="98282410-b98f-4ad7-a581-af213ca335dc" providerId="ADAL" clId="{D1D733A5-66E0-7E49-8D21-671CEB5FEFF5}" dt="2024-12-12T22:17:53.912" v="2345" actId="14826"/>
        <pc:sldMkLst>
          <pc:docMk/>
          <pc:sldMk cId="4218108166" sldId="277"/>
        </pc:sldMkLst>
        <pc:spChg chg="add del mod">
          <ac:chgData name="Taylor, April D" userId="98282410-b98f-4ad7-a581-af213ca335dc" providerId="ADAL" clId="{D1D733A5-66E0-7E49-8D21-671CEB5FEFF5}" dt="2024-12-09T17:08:59.617" v="1797" actId="15"/>
          <ac:spMkLst>
            <pc:docMk/>
            <pc:sldMk cId="4218108166" sldId="277"/>
            <ac:spMk id="2" creationId="{190F8BBC-E701-B489-9596-B3B4F2C4B11C}"/>
          </ac:spMkLst>
        </pc:spChg>
        <pc:spChg chg="add mod">
          <ac:chgData name="Taylor, April D" userId="98282410-b98f-4ad7-a581-af213ca335dc" providerId="ADAL" clId="{D1D733A5-66E0-7E49-8D21-671CEB5FEFF5}" dt="2024-12-09T17:09:56.761" v="1801" actId="255"/>
          <ac:spMkLst>
            <pc:docMk/>
            <pc:sldMk cId="4218108166" sldId="277"/>
            <ac:spMk id="5" creationId="{382AC744-5957-2E37-4B1A-4A4C4C423EA2}"/>
          </ac:spMkLst>
        </pc:spChg>
        <pc:spChg chg="add mod">
          <ac:chgData name="Taylor, April D" userId="98282410-b98f-4ad7-a581-af213ca335dc" providerId="ADAL" clId="{D1D733A5-66E0-7E49-8D21-671CEB5FEFF5}" dt="2024-12-09T17:07:23.451" v="1784" actId="170"/>
          <ac:spMkLst>
            <pc:docMk/>
            <pc:sldMk cId="4218108166" sldId="277"/>
            <ac:spMk id="6" creationId="{C115257F-42DA-1CD8-DB2C-85C92F6357FB}"/>
          </ac:spMkLst>
        </pc:spChg>
        <pc:spChg chg="add">
          <ac:chgData name="Taylor, April D" userId="98282410-b98f-4ad7-a581-af213ca335dc" providerId="ADAL" clId="{D1D733A5-66E0-7E49-8D21-671CEB5FEFF5}" dt="2024-12-09T16:41:32.564" v="671" actId="26606"/>
          <ac:spMkLst>
            <pc:docMk/>
            <pc:sldMk cId="4218108166" sldId="277"/>
            <ac:spMk id="1077" creationId="{69D47016-023F-44BD-981C-50E7A10A6609}"/>
          </ac:spMkLst>
        </pc:spChg>
        <pc:spChg chg="add">
          <ac:chgData name="Taylor, April D" userId="98282410-b98f-4ad7-a581-af213ca335dc" providerId="ADAL" clId="{D1D733A5-66E0-7E49-8D21-671CEB5FEFF5}" dt="2024-12-09T16:41:32.564" v="671" actId="26606"/>
          <ac:spMkLst>
            <pc:docMk/>
            <pc:sldMk cId="4218108166" sldId="277"/>
            <ac:spMk id="1079" creationId="{6D8B37B0-0682-433E-BC8D-498C04ABD9A7}"/>
          </ac:spMkLst>
        </pc:spChg>
        <pc:picChg chg="add mod ord modCrop">
          <ac:chgData name="Taylor, April D" userId="98282410-b98f-4ad7-a581-af213ca335dc" providerId="ADAL" clId="{D1D733A5-66E0-7E49-8D21-671CEB5FEFF5}" dt="2024-12-12T22:17:53.912" v="2345" actId="14826"/>
          <ac:picMkLst>
            <pc:docMk/>
            <pc:sldMk cId="4218108166" sldId="277"/>
            <ac:picMk id="3" creationId="{37148CD4-FC9D-538B-2B80-5D2B749C0176}"/>
          </ac:picMkLst>
        </pc:picChg>
        <pc:picChg chg="mod ord">
          <ac:chgData name="Taylor, April D" userId="98282410-b98f-4ad7-a581-af213ca335dc" providerId="ADAL" clId="{D1D733A5-66E0-7E49-8D21-671CEB5FEFF5}" dt="2024-12-12T22:17:47.026" v="2344" actId="14100"/>
          <ac:picMkLst>
            <pc:docMk/>
            <pc:sldMk cId="4218108166" sldId="277"/>
            <ac:picMk id="1026" creationId="{201564CE-72A7-0833-7EBC-F2B30A279693}"/>
          </ac:picMkLst>
        </pc:picChg>
      </pc:sldChg>
      <pc:sldChg chg="mod modShow">
        <pc:chgData name="Taylor, April D" userId="98282410-b98f-4ad7-a581-af213ca335dc" providerId="ADAL" clId="{D1D733A5-66E0-7E49-8D21-671CEB5FEFF5}" dt="2024-12-07T19:40:11.159" v="2" actId="729"/>
        <pc:sldMkLst>
          <pc:docMk/>
          <pc:sldMk cId="3339039517" sldId="282"/>
        </pc:sldMkLst>
      </pc:sldChg>
      <pc:sldChg chg="addSp delSp modSp new mod setBg">
        <pc:chgData name="Taylor, April D" userId="98282410-b98f-4ad7-a581-af213ca335dc" providerId="ADAL" clId="{D1D733A5-66E0-7E49-8D21-671CEB5FEFF5}" dt="2024-12-09T02:25:26.504" v="50" actId="5793"/>
        <pc:sldMkLst>
          <pc:docMk/>
          <pc:sldMk cId="3482742727" sldId="318"/>
        </pc:sldMkLst>
      </pc:sldChg>
      <pc:sldChg chg="addSp delSp modSp new del mod setBg modClrScheme chgLayout">
        <pc:chgData name="Taylor, April D" userId="98282410-b98f-4ad7-a581-af213ca335dc" providerId="ADAL" clId="{D1D733A5-66E0-7E49-8D21-671CEB5FEFF5}" dt="2024-12-12T21:20:12.537" v="2270" actId="2696"/>
        <pc:sldMkLst>
          <pc:docMk/>
          <pc:sldMk cId="229332174" sldId="332"/>
        </pc:sldMkLst>
        <pc:spChg chg="del">
          <ac:chgData name="Taylor, April D" userId="98282410-b98f-4ad7-a581-af213ca335dc" providerId="ADAL" clId="{D1D733A5-66E0-7E49-8D21-671CEB5FEFF5}" dt="2024-12-12T17:45:05.012" v="1817" actId="700"/>
          <ac:spMkLst>
            <pc:docMk/>
            <pc:sldMk cId="229332174" sldId="332"/>
            <ac:spMk id="2" creationId="{7199B52E-B5F5-72EC-8482-A84B8913ED1D}"/>
          </ac:spMkLst>
        </pc:spChg>
        <pc:spChg chg="del">
          <ac:chgData name="Taylor, April D" userId="98282410-b98f-4ad7-a581-af213ca335dc" providerId="ADAL" clId="{D1D733A5-66E0-7E49-8D21-671CEB5FEFF5}" dt="2024-12-12T17:45:05.012" v="1817" actId="700"/>
          <ac:spMkLst>
            <pc:docMk/>
            <pc:sldMk cId="229332174" sldId="332"/>
            <ac:spMk id="3" creationId="{8B89A2C7-0908-E68E-73E0-11FE114F2A34}"/>
          </ac:spMkLst>
        </pc:spChg>
        <pc:spChg chg="del">
          <ac:chgData name="Taylor, April D" userId="98282410-b98f-4ad7-a581-af213ca335dc" providerId="ADAL" clId="{D1D733A5-66E0-7E49-8D21-671CEB5FEFF5}" dt="2024-12-12T17:45:05.012" v="1817" actId="700"/>
          <ac:spMkLst>
            <pc:docMk/>
            <pc:sldMk cId="229332174" sldId="332"/>
            <ac:spMk id="4" creationId="{1F65CE86-5919-8F29-944B-77AFB1202A0F}"/>
          </ac:spMkLst>
        </pc:spChg>
        <pc:spChg chg="del">
          <ac:chgData name="Taylor, April D" userId="98282410-b98f-4ad7-a581-af213ca335dc" providerId="ADAL" clId="{D1D733A5-66E0-7E49-8D21-671CEB5FEFF5}" dt="2024-12-12T17:45:05.012" v="1817" actId="700"/>
          <ac:spMkLst>
            <pc:docMk/>
            <pc:sldMk cId="229332174" sldId="332"/>
            <ac:spMk id="5" creationId="{1BEC414C-F5FF-98C5-14FC-2B2F73033401}"/>
          </ac:spMkLst>
        </pc:spChg>
        <pc:spChg chg="del">
          <ac:chgData name="Taylor, April D" userId="98282410-b98f-4ad7-a581-af213ca335dc" providerId="ADAL" clId="{D1D733A5-66E0-7E49-8D21-671CEB5FEFF5}" dt="2024-12-12T17:45:05.012" v="1817" actId="700"/>
          <ac:spMkLst>
            <pc:docMk/>
            <pc:sldMk cId="229332174" sldId="332"/>
            <ac:spMk id="6" creationId="{559C1B44-1C28-66D0-4ED2-776451194CDE}"/>
          </ac:spMkLst>
        </pc:spChg>
        <pc:picChg chg="add mod ord">
          <ac:chgData name="Taylor, April D" userId="98282410-b98f-4ad7-a581-af213ca335dc" providerId="ADAL" clId="{D1D733A5-66E0-7E49-8D21-671CEB5FEFF5}" dt="2024-12-12T17:50:17.312" v="1839" actId="26606"/>
          <ac:picMkLst>
            <pc:docMk/>
            <pc:sldMk cId="229332174" sldId="332"/>
            <ac:picMk id="1026" creationId="{80D4832D-FD0C-0302-F2F5-97404F933600}"/>
          </ac:picMkLst>
        </pc:picChg>
        <pc:picChg chg="add mod ord">
          <ac:chgData name="Taylor, April D" userId="98282410-b98f-4ad7-a581-af213ca335dc" providerId="ADAL" clId="{D1D733A5-66E0-7E49-8D21-671CEB5FEFF5}" dt="2024-12-12T17:50:17.312" v="1839" actId="26606"/>
          <ac:picMkLst>
            <pc:docMk/>
            <pc:sldMk cId="229332174" sldId="332"/>
            <ac:picMk id="1028" creationId="{E4057EDF-50E5-E2B5-7CAB-64B93B798C93}"/>
          </ac:picMkLst>
        </pc:picChg>
        <pc:picChg chg="add mod ord">
          <ac:chgData name="Taylor, April D" userId="98282410-b98f-4ad7-a581-af213ca335dc" providerId="ADAL" clId="{D1D733A5-66E0-7E49-8D21-671CEB5FEFF5}" dt="2024-12-12T17:50:17.312" v="1839" actId="26606"/>
          <ac:picMkLst>
            <pc:docMk/>
            <pc:sldMk cId="229332174" sldId="332"/>
            <ac:picMk id="1030" creationId="{E4CF1D8D-50D1-DFC6-E02C-BCADF16D6509}"/>
          </ac:picMkLst>
        </pc:picChg>
        <pc:picChg chg="add mod">
          <ac:chgData name="Taylor, April D" userId="98282410-b98f-4ad7-a581-af213ca335dc" providerId="ADAL" clId="{D1D733A5-66E0-7E49-8D21-671CEB5FEFF5}" dt="2024-12-12T17:50:17.312" v="1839" actId="26606"/>
          <ac:picMkLst>
            <pc:docMk/>
            <pc:sldMk cId="229332174" sldId="332"/>
            <ac:picMk id="1032" creationId="{95A82D2C-8132-9116-8899-AD926C75BB0D}"/>
          </ac:picMkLst>
        </pc:picChg>
        <pc:cxnChg chg="add del">
          <ac:chgData name="Taylor, April D" userId="98282410-b98f-4ad7-a581-af213ca335dc" providerId="ADAL" clId="{D1D733A5-66E0-7E49-8D21-671CEB5FEFF5}" dt="2024-12-12T17:50:17.312" v="1839" actId="26606"/>
          <ac:cxnSpMkLst>
            <pc:docMk/>
            <pc:sldMk cId="229332174" sldId="332"/>
            <ac:cxnSpMk id="1035" creationId="{DCD67800-37AC-4E14-89B0-F79DCB3FB86D}"/>
          </ac:cxnSpMkLst>
        </pc:cxnChg>
        <pc:cxnChg chg="add del">
          <ac:chgData name="Taylor, April D" userId="98282410-b98f-4ad7-a581-af213ca335dc" providerId="ADAL" clId="{D1D733A5-66E0-7E49-8D21-671CEB5FEFF5}" dt="2024-12-12T17:50:17.312" v="1839" actId="26606"/>
          <ac:cxnSpMkLst>
            <pc:docMk/>
            <pc:sldMk cId="229332174" sldId="332"/>
            <ac:cxnSpMk id="1037" creationId="{20F1788F-A5AE-4188-8274-F7F2E3833ECD}"/>
          </ac:cxnSpMkLst>
        </pc:cxnChg>
        <pc:cxnChg chg="add">
          <ac:chgData name="Taylor, April D" userId="98282410-b98f-4ad7-a581-af213ca335dc" providerId="ADAL" clId="{D1D733A5-66E0-7E49-8D21-671CEB5FEFF5}" dt="2024-12-12T17:50:17.312" v="1839" actId="26606"/>
          <ac:cxnSpMkLst>
            <pc:docMk/>
            <pc:sldMk cId="229332174" sldId="332"/>
            <ac:cxnSpMk id="1042" creationId="{91B6081D-D3E8-4209-B85B-EB1C655A6272}"/>
          </ac:cxnSpMkLst>
        </pc:cxnChg>
        <pc:cxnChg chg="add">
          <ac:chgData name="Taylor, April D" userId="98282410-b98f-4ad7-a581-af213ca335dc" providerId="ADAL" clId="{D1D733A5-66E0-7E49-8D21-671CEB5FEFF5}" dt="2024-12-12T17:50:17.312" v="1839" actId="26606"/>
          <ac:cxnSpMkLst>
            <pc:docMk/>
            <pc:sldMk cId="229332174" sldId="332"/>
            <ac:cxnSpMk id="1044" creationId="{28CA55E4-1295-45C8-BA05-5A9E705B749A}"/>
          </ac:cxnSpMkLst>
        </pc:cxnChg>
        <pc:cxnChg chg="add">
          <ac:chgData name="Taylor, April D" userId="98282410-b98f-4ad7-a581-af213ca335dc" providerId="ADAL" clId="{D1D733A5-66E0-7E49-8D21-671CEB5FEFF5}" dt="2024-12-12T17:50:17.312" v="1839" actId="26606"/>
          <ac:cxnSpMkLst>
            <pc:docMk/>
            <pc:sldMk cId="229332174" sldId="332"/>
            <ac:cxnSpMk id="1046" creationId="{08C5794E-A9A1-4A23-AF68-C79A7822334C}"/>
          </ac:cxnSpMkLst>
        </pc:cxnChg>
      </pc:sldChg>
      <pc:sldChg chg="delSp add setBg delDesignElem">
        <pc:chgData name="Taylor, April D" userId="98282410-b98f-4ad7-a581-af213ca335dc" providerId="ADAL" clId="{D1D733A5-66E0-7E49-8D21-671CEB5FEFF5}" dt="2024-12-12T21:20:35.417" v="2273"/>
        <pc:sldMkLst>
          <pc:docMk/>
          <pc:sldMk cId="650884814" sldId="332"/>
        </pc:sldMkLst>
        <pc:cxnChg chg="del">
          <ac:chgData name="Taylor, April D" userId="98282410-b98f-4ad7-a581-af213ca335dc" providerId="ADAL" clId="{D1D733A5-66E0-7E49-8D21-671CEB5FEFF5}" dt="2024-12-12T21:20:35.417" v="2273"/>
          <ac:cxnSpMkLst>
            <pc:docMk/>
            <pc:sldMk cId="650884814" sldId="332"/>
            <ac:cxnSpMk id="1042" creationId="{91B6081D-D3E8-4209-B85B-EB1C655A6272}"/>
          </ac:cxnSpMkLst>
        </pc:cxnChg>
        <pc:cxnChg chg="del">
          <ac:chgData name="Taylor, April D" userId="98282410-b98f-4ad7-a581-af213ca335dc" providerId="ADAL" clId="{D1D733A5-66E0-7E49-8D21-671CEB5FEFF5}" dt="2024-12-12T21:20:35.417" v="2273"/>
          <ac:cxnSpMkLst>
            <pc:docMk/>
            <pc:sldMk cId="650884814" sldId="332"/>
            <ac:cxnSpMk id="1044" creationId="{28CA55E4-1295-45C8-BA05-5A9E705B749A}"/>
          </ac:cxnSpMkLst>
        </pc:cxnChg>
        <pc:cxnChg chg="del">
          <ac:chgData name="Taylor, April D" userId="98282410-b98f-4ad7-a581-af213ca335dc" providerId="ADAL" clId="{D1D733A5-66E0-7E49-8D21-671CEB5FEFF5}" dt="2024-12-12T21:20:35.417" v="2273"/>
          <ac:cxnSpMkLst>
            <pc:docMk/>
            <pc:sldMk cId="650884814" sldId="332"/>
            <ac:cxnSpMk id="1046" creationId="{08C5794E-A9A1-4A23-AF68-C79A7822334C}"/>
          </ac:cxnSpMkLst>
        </pc:cxnChg>
      </pc:sldChg>
      <pc:sldChg chg="addSp delSp modSp add del mod ord">
        <pc:chgData name="Taylor, April D" userId="98282410-b98f-4ad7-a581-af213ca335dc" providerId="ADAL" clId="{D1D733A5-66E0-7E49-8D21-671CEB5FEFF5}" dt="2024-12-12T21:18:40.023" v="2264" actId="2696"/>
        <pc:sldMkLst>
          <pc:docMk/>
          <pc:sldMk cId="626976540" sldId="333"/>
        </pc:sldMkLst>
        <pc:spChg chg="add">
          <ac:chgData name="Taylor, April D" userId="98282410-b98f-4ad7-a581-af213ca335dc" providerId="ADAL" clId="{D1D733A5-66E0-7E49-8D21-671CEB5FEFF5}" dt="2024-12-12T20:49:07.688" v="2097" actId="26606"/>
          <ac:spMkLst>
            <pc:docMk/>
            <pc:sldMk cId="626976540" sldId="333"/>
            <ac:spMk id="1051" creationId="{417CDA24-35F8-4540-8C52-3096D6D94949}"/>
          </ac:spMkLst>
        </pc:spChg>
        <pc:spChg chg="add">
          <ac:chgData name="Taylor, April D" userId="98282410-b98f-4ad7-a581-af213ca335dc" providerId="ADAL" clId="{D1D733A5-66E0-7E49-8D21-671CEB5FEFF5}" dt="2024-12-12T20:49:07.688" v="2097" actId="26606"/>
          <ac:spMkLst>
            <pc:docMk/>
            <pc:sldMk cId="626976540" sldId="333"/>
            <ac:spMk id="1053" creationId="{8658BFE0-4E65-4174-9C75-687C94E88273}"/>
          </ac:spMkLst>
        </pc:spChg>
        <pc:spChg chg="add">
          <ac:chgData name="Taylor, April D" userId="98282410-b98f-4ad7-a581-af213ca335dc" providerId="ADAL" clId="{D1D733A5-66E0-7E49-8D21-671CEB5FEFF5}" dt="2024-12-12T20:49:07.688" v="2097" actId="26606"/>
          <ac:spMkLst>
            <pc:docMk/>
            <pc:sldMk cId="626976540" sldId="333"/>
            <ac:spMk id="1055" creationId="{FA75DFED-A0C1-4A83-BE1D-0271C1826EF6}"/>
          </ac:spMkLst>
        </pc:spChg>
        <pc:picChg chg="mod ord">
          <ac:chgData name="Taylor, April D" userId="98282410-b98f-4ad7-a581-af213ca335dc" providerId="ADAL" clId="{D1D733A5-66E0-7E49-8D21-671CEB5FEFF5}" dt="2024-12-12T20:49:07.688" v="2097" actId="26606"/>
          <ac:picMkLst>
            <pc:docMk/>
            <pc:sldMk cId="626976540" sldId="333"/>
            <ac:picMk id="1026" creationId="{F2A5B2F5-53E4-507C-2F59-FF166CD25410}"/>
          </ac:picMkLst>
        </pc:picChg>
        <pc:picChg chg="mod ord">
          <ac:chgData name="Taylor, April D" userId="98282410-b98f-4ad7-a581-af213ca335dc" providerId="ADAL" clId="{D1D733A5-66E0-7E49-8D21-671CEB5FEFF5}" dt="2024-12-12T20:49:07.688" v="2097" actId="26606"/>
          <ac:picMkLst>
            <pc:docMk/>
            <pc:sldMk cId="626976540" sldId="333"/>
            <ac:picMk id="1028" creationId="{7C4248AE-4159-7B9B-9077-BE1E52F158BE}"/>
          </ac:picMkLst>
        </pc:picChg>
        <pc:picChg chg="mod">
          <ac:chgData name="Taylor, April D" userId="98282410-b98f-4ad7-a581-af213ca335dc" providerId="ADAL" clId="{D1D733A5-66E0-7E49-8D21-671CEB5FEFF5}" dt="2024-12-12T20:49:07.688" v="2097" actId="26606"/>
          <ac:picMkLst>
            <pc:docMk/>
            <pc:sldMk cId="626976540" sldId="333"/>
            <ac:picMk id="1030" creationId="{CB8ED5CB-FFD4-5A91-2CBD-E151073335D7}"/>
          </ac:picMkLst>
        </pc:picChg>
        <pc:picChg chg="mod">
          <ac:chgData name="Taylor, April D" userId="98282410-b98f-4ad7-a581-af213ca335dc" providerId="ADAL" clId="{D1D733A5-66E0-7E49-8D21-671CEB5FEFF5}" dt="2024-12-12T20:49:07.688" v="2097" actId="26606"/>
          <ac:picMkLst>
            <pc:docMk/>
            <pc:sldMk cId="626976540" sldId="333"/>
            <ac:picMk id="1032" creationId="{3B2DE9FA-DEBA-3A9B-62C2-1FE07F44AC5C}"/>
          </ac:picMkLst>
        </pc:picChg>
        <pc:cxnChg chg="del">
          <ac:chgData name="Taylor, April D" userId="98282410-b98f-4ad7-a581-af213ca335dc" providerId="ADAL" clId="{D1D733A5-66E0-7E49-8D21-671CEB5FEFF5}" dt="2024-12-12T20:49:07.688" v="2097" actId="26606"/>
          <ac:cxnSpMkLst>
            <pc:docMk/>
            <pc:sldMk cId="626976540" sldId="333"/>
            <ac:cxnSpMk id="1042" creationId="{06679EA8-E446-3B0F-6FDB-29106D0B6E85}"/>
          </ac:cxnSpMkLst>
        </pc:cxnChg>
        <pc:cxnChg chg="del">
          <ac:chgData name="Taylor, April D" userId="98282410-b98f-4ad7-a581-af213ca335dc" providerId="ADAL" clId="{D1D733A5-66E0-7E49-8D21-671CEB5FEFF5}" dt="2024-12-12T20:49:07.688" v="2097" actId="26606"/>
          <ac:cxnSpMkLst>
            <pc:docMk/>
            <pc:sldMk cId="626976540" sldId="333"/>
            <ac:cxnSpMk id="1044" creationId="{4E503150-A5C3-866C-FFB4-20FFF3C01DF7}"/>
          </ac:cxnSpMkLst>
        </pc:cxnChg>
        <pc:cxnChg chg="del">
          <ac:chgData name="Taylor, April D" userId="98282410-b98f-4ad7-a581-af213ca335dc" providerId="ADAL" clId="{D1D733A5-66E0-7E49-8D21-671CEB5FEFF5}" dt="2024-12-12T20:49:07.688" v="2097" actId="26606"/>
          <ac:cxnSpMkLst>
            <pc:docMk/>
            <pc:sldMk cId="626976540" sldId="333"/>
            <ac:cxnSpMk id="1046" creationId="{D4C2B8F2-A7B8-51DE-4645-4E96C7418112}"/>
          </ac:cxnSpMkLst>
        </pc:cxnChg>
      </pc:sldChg>
      <pc:sldChg chg="delSp add setBg delDesignElem">
        <pc:chgData name="Taylor, April D" userId="98282410-b98f-4ad7-a581-af213ca335dc" providerId="ADAL" clId="{D1D733A5-66E0-7E49-8D21-671CEB5FEFF5}" dt="2024-12-12T21:19:45.011" v="2267"/>
        <pc:sldMkLst>
          <pc:docMk/>
          <pc:sldMk cId="1669933840" sldId="333"/>
        </pc:sldMkLst>
        <pc:spChg chg="del">
          <ac:chgData name="Taylor, April D" userId="98282410-b98f-4ad7-a581-af213ca335dc" providerId="ADAL" clId="{D1D733A5-66E0-7E49-8D21-671CEB5FEFF5}" dt="2024-12-12T21:19:45.011" v="2267"/>
          <ac:spMkLst>
            <pc:docMk/>
            <pc:sldMk cId="1669933840" sldId="333"/>
            <ac:spMk id="1051" creationId="{417CDA24-35F8-4540-8C52-3096D6D94949}"/>
          </ac:spMkLst>
        </pc:spChg>
        <pc:spChg chg="del">
          <ac:chgData name="Taylor, April D" userId="98282410-b98f-4ad7-a581-af213ca335dc" providerId="ADAL" clId="{D1D733A5-66E0-7E49-8D21-671CEB5FEFF5}" dt="2024-12-12T21:19:45.011" v="2267"/>
          <ac:spMkLst>
            <pc:docMk/>
            <pc:sldMk cId="1669933840" sldId="333"/>
            <ac:spMk id="1053" creationId="{8658BFE0-4E65-4174-9C75-687C94E88273}"/>
          </ac:spMkLst>
        </pc:spChg>
        <pc:spChg chg="del">
          <ac:chgData name="Taylor, April D" userId="98282410-b98f-4ad7-a581-af213ca335dc" providerId="ADAL" clId="{D1D733A5-66E0-7E49-8D21-671CEB5FEFF5}" dt="2024-12-12T21:19:45.011" v="2267"/>
          <ac:spMkLst>
            <pc:docMk/>
            <pc:sldMk cId="1669933840" sldId="333"/>
            <ac:spMk id="1055" creationId="{FA75DFED-A0C1-4A83-BE1D-0271C1826EF6}"/>
          </ac:spMkLst>
        </pc:spChg>
      </pc:sldChg>
      <pc:sldChg chg="addSp delSp modSp add del mod ord">
        <pc:chgData name="Taylor, April D" userId="98282410-b98f-4ad7-a581-af213ca335dc" providerId="ADAL" clId="{D1D733A5-66E0-7E49-8D21-671CEB5FEFF5}" dt="2024-12-12T21:20:12.537" v="2270" actId="2696"/>
        <pc:sldMkLst>
          <pc:docMk/>
          <pc:sldMk cId="2020605091" sldId="340"/>
        </pc:sldMkLst>
        <pc:spChg chg="add del mod">
          <ac:chgData name="Taylor, April D" userId="98282410-b98f-4ad7-a581-af213ca335dc" providerId="ADAL" clId="{D1D733A5-66E0-7E49-8D21-671CEB5FEFF5}" dt="2024-12-12T21:00:29.369" v="2144"/>
          <ac:spMkLst>
            <pc:docMk/>
            <pc:sldMk cId="2020605091" sldId="340"/>
            <ac:spMk id="3" creationId="{2CC4D59F-49C9-49F8-8945-061DACB15064}"/>
          </ac:spMkLst>
        </pc:spChg>
        <pc:spChg chg="mod">
          <ac:chgData name="Taylor, April D" userId="98282410-b98f-4ad7-a581-af213ca335dc" providerId="ADAL" clId="{D1D733A5-66E0-7E49-8D21-671CEB5FEFF5}" dt="2024-12-12T21:16:46.689" v="2260" actId="14100"/>
          <ac:spMkLst>
            <pc:docMk/>
            <pc:sldMk cId="2020605091" sldId="340"/>
            <ac:spMk id="5" creationId="{491A82F5-CF46-1C00-7A3B-3F3E06CEBE9C}"/>
          </ac:spMkLst>
        </pc:spChg>
        <pc:spChg chg="add del mod">
          <ac:chgData name="Taylor, April D" userId="98282410-b98f-4ad7-a581-af213ca335dc" providerId="ADAL" clId="{D1D733A5-66E0-7E49-8D21-671CEB5FEFF5}" dt="2024-12-12T21:01:59.623" v="2153" actId="478"/>
          <ac:spMkLst>
            <pc:docMk/>
            <pc:sldMk cId="2020605091" sldId="340"/>
            <ac:spMk id="8" creationId="{CAB76DCB-930D-DDB4-205F-EBB0ED82E8F8}"/>
          </ac:spMkLst>
        </pc:spChg>
        <pc:spChg chg="mod">
          <ac:chgData name="Taylor, April D" userId="98282410-b98f-4ad7-a581-af213ca335dc" providerId="ADAL" clId="{D1D733A5-66E0-7E49-8D21-671CEB5FEFF5}" dt="2024-12-12T21:11:04.604" v="2201" actId="113"/>
          <ac:spMkLst>
            <pc:docMk/>
            <pc:sldMk cId="2020605091" sldId="340"/>
            <ac:spMk id="9" creationId="{9F79A67D-DAAD-3705-03F0-76429400B8C2}"/>
          </ac:spMkLst>
        </pc:spChg>
        <pc:spChg chg="mod">
          <ac:chgData name="Taylor, April D" userId="98282410-b98f-4ad7-a581-af213ca335dc" providerId="ADAL" clId="{D1D733A5-66E0-7E49-8D21-671CEB5FEFF5}" dt="2024-12-12T21:17:39.802" v="2261" actId="1076"/>
          <ac:spMkLst>
            <pc:docMk/>
            <pc:sldMk cId="2020605091" sldId="340"/>
            <ac:spMk id="19" creationId="{2625ED74-DE8A-063F-8C5B-695847D510F5}"/>
          </ac:spMkLst>
        </pc:spChg>
        <pc:graphicFrameChg chg="add del mod modGraphic">
          <ac:chgData name="Taylor, April D" userId="98282410-b98f-4ad7-a581-af213ca335dc" providerId="ADAL" clId="{D1D733A5-66E0-7E49-8D21-671CEB5FEFF5}" dt="2024-12-12T21:01:55.720" v="2152" actId="478"/>
          <ac:graphicFrameMkLst>
            <pc:docMk/>
            <pc:sldMk cId="2020605091" sldId="340"/>
            <ac:graphicFrameMk id="4" creationId="{4B1D910D-B096-BA52-7A9E-E570242EDC5E}"/>
          </ac:graphicFrameMkLst>
        </pc:graphicFrameChg>
        <pc:graphicFrameChg chg="add mod modGraphic">
          <ac:chgData name="Taylor, April D" userId="98282410-b98f-4ad7-a581-af213ca335dc" providerId="ADAL" clId="{D1D733A5-66E0-7E49-8D21-671CEB5FEFF5}" dt="2024-12-12T21:14:15.271" v="2215"/>
          <ac:graphicFrameMkLst>
            <pc:docMk/>
            <pc:sldMk cId="2020605091" sldId="340"/>
            <ac:graphicFrameMk id="6" creationId="{2B87235F-32B8-B381-3609-F44FF282FCD2}"/>
          </ac:graphicFrameMkLst>
        </pc:graphicFrameChg>
        <pc:graphicFrameChg chg="del">
          <ac:chgData name="Taylor, April D" userId="98282410-b98f-4ad7-a581-af213ca335dc" providerId="ADAL" clId="{D1D733A5-66E0-7E49-8D21-671CEB5FEFF5}" dt="2024-12-12T21:00:27.277" v="2143" actId="478"/>
          <ac:graphicFrameMkLst>
            <pc:docMk/>
            <pc:sldMk cId="2020605091" sldId="340"/>
            <ac:graphicFrameMk id="11" creationId="{6732ECA3-59CF-0B14-3B4C-096CF23F1A6B}"/>
          </ac:graphicFrameMkLst>
        </pc:graphicFrameChg>
      </pc:sldChg>
      <pc:sldChg chg="delSp add setBg delDesignElem">
        <pc:chgData name="Taylor, April D" userId="98282410-b98f-4ad7-a581-af213ca335dc" providerId="ADAL" clId="{D1D733A5-66E0-7E49-8D21-671CEB5FEFF5}" dt="2024-12-12T21:20:35.417" v="2273"/>
        <pc:sldMkLst>
          <pc:docMk/>
          <pc:sldMk cId="2868266337" sldId="340"/>
        </pc:sldMkLst>
        <pc:spChg chg="del">
          <ac:chgData name="Taylor, April D" userId="98282410-b98f-4ad7-a581-af213ca335dc" providerId="ADAL" clId="{D1D733A5-66E0-7E49-8D21-671CEB5FEFF5}" dt="2024-12-12T21:20:35.417" v="2273"/>
          <ac:spMkLst>
            <pc:docMk/>
            <pc:sldMk cId="2868266337" sldId="340"/>
            <ac:spMk id="66" creationId="{491FF1C2-52D2-C7FF-C54F-1FA87267F9F8}"/>
          </ac:spMkLst>
        </pc:spChg>
        <pc:spChg chg="del">
          <ac:chgData name="Taylor, April D" userId="98282410-b98f-4ad7-a581-af213ca335dc" providerId="ADAL" clId="{D1D733A5-66E0-7E49-8D21-671CEB5FEFF5}" dt="2024-12-12T21:20:35.417" v="2273"/>
          <ac:spMkLst>
            <pc:docMk/>
            <pc:sldMk cId="2868266337" sldId="340"/>
            <ac:spMk id="67" creationId="{A113810A-1FD9-557F-4EA7-18846002D454}"/>
          </ac:spMkLst>
        </pc:spChg>
        <pc:spChg chg="del">
          <ac:chgData name="Taylor, April D" userId="98282410-b98f-4ad7-a581-af213ca335dc" providerId="ADAL" clId="{D1D733A5-66E0-7E49-8D21-671CEB5FEFF5}" dt="2024-12-12T21:20:35.417" v="2273"/>
          <ac:spMkLst>
            <pc:docMk/>
            <pc:sldMk cId="2868266337" sldId="340"/>
            <ac:spMk id="68" creationId="{D02253C6-8B27-C2D9-EFCD-9983315D3D9E}"/>
          </ac:spMkLst>
        </pc:spChg>
      </pc:sldChg>
      <pc:sldChg chg="addSp modSp new add del mod setBg modClrScheme chgLayout">
        <pc:chgData name="Taylor, April D" userId="98282410-b98f-4ad7-a581-af213ca335dc" providerId="ADAL" clId="{D1D733A5-66E0-7E49-8D21-671CEB5FEFF5}" dt="2024-12-12T22:03:42.230" v="2334" actId="2696"/>
        <pc:sldMkLst>
          <pc:docMk/>
          <pc:sldMk cId="2679909765" sldId="341"/>
        </pc:sldMkLst>
        <pc:spChg chg="add mod">
          <ac:chgData name="Taylor, April D" userId="98282410-b98f-4ad7-a581-af213ca335dc" providerId="ADAL" clId="{D1D733A5-66E0-7E49-8D21-671CEB5FEFF5}" dt="2024-12-12T21:59:57.826" v="2289" actId="26606"/>
          <ac:spMkLst>
            <pc:docMk/>
            <pc:sldMk cId="2679909765" sldId="341"/>
            <ac:spMk id="2" creationId="{7B947961-E4C9-CA09-5E93-78C36E30755B}"/>
          </ac:spMkLst>
        </pc:spChg>
        <pc:spChg chg="add">
          <ac:chgData name="Taylor, April D" userId="98282410-b98f-4ad7-a581-af213ca335dc" providerId="ADAL" clId="{D1D733A5-66E0-7E49-8D21-671CEB5FEFF5}" dt="2024-12-12T21:59:57.826" v="2289" actId="26606"/>
          <ac:spMkLst>
            <pc:docMk/>
            <pc:sldMk cId="2679909765" sldId="341"/>
            <ac:spMk id="9223" creationId="{A4E37431-20F0-4DD6-84A9-ED2B644943A2}"/>
          </ac:spMkLst>
        </pc:spChg>
        <pc:spChg chg="add">
          <ac:chgData name="Taylor, April D" userId="98282410-b98f-4ad7-a581-af213ca335dc" providerId="ADAL" clId="{D1D733A5-66E0-7E49-8D21-671CEB5FEFF5}" dt="2024-12-12T21:59:57.826" v="2289" actId="26606"/>
          <ac:spMkLst>
            <pc:docMk/>
            <pc:sldMk cId="2679909765" sldId="341"/>
            <ac:spMk id="9225" creationId="{0AE98B72-66C6-4AB4-AF0D-BA830DE86393}"/>
          </ac:spMkLst>
        </pc:spChg>
        <pc:spChg chg="add">
          <ac:chgData name="Taylor, April D" userId="98282410-b98f-4ad7-a581-af213ca335dc" providerId="ADAL" clId="{D1D733A5-66E0-7E49-8D21-671CEB5FEFF5}" dt="2024-12-12T21:59:57.826" v="2289" actId="26606"/>
          <ac:spMkLst>
            <pc:docMk/>
            <pc:sldMk cId="2679909765" sldId="341"/>
            <ac:spMk id="9227" creationId="{407EAFC6-733F-403D-BB4D-05A3A28742F1}"/>
          </ac:spMkLst>
        </pc:spChg>
        <pc:spChg chg="add">
          <ac:chgData name="Taylor, April D" userId="98282410-b98f-4ad7-a581-af213ca335dc" providerId="ADAL" clId="{D1D733A5-66E0-7E49-8D21-671CEB5FEFF5}" dt="2024-12-12T21:59:57.826" v="2289" actId="26606"/>
          <ac:spMkLst>
            <pc:docMk/>
            <pc:sldMk cId="2679909765" sldId="341"/>
            <ac:spMk id="9229" creationId="{17A36730-4CB0-4F61-AD11-A44C9765833F}"/>
          </ac:spMkLst>
        </pc:spChg>
        <pc:spChg chg="add">
          <ac:chgData name="Taylor, April D" userId="98282410-b98f-4ad7-a581-af213ca335dc" providerId="ADAL" clId="{D1D733A5-66E0-7E49-8D21-671CEB5FEFF5}" dt="2024-12-12T21:59:57.826" v="2289" actId="26606"/>
          <ac:spMkLst>
            <pc:docMk/>
            <pc:sldMk cId="2679909765" sldId="341"/>
            <ac:spMk id="9231" creationId="{C69C79E1-F916-4929-A4F3-DE763D4BFA57}"/>
          </ac:spMkLst>
        </pc:spChg>
        <pc:spChg chg="add">
          <ac:chgData name="Taylor, April D" userId="98282410-b98f-4ad7-a581-af213ca335dc" providerId="ADAL" clId="{D1D733A5-66E0-7E49-8D21-671CEB5FEFF5}" dt="2024-12-12T21:59:57.826" v="2289" actId="26606"/>
          <ac:spMkLst>
            <pc:docMk/>
            <pc:sldMk cId="2679909765" sldId="341"/>
            <ac:spMk id="9233" creationId="{767334AB-16BD-4EC7-8C6B-4B5171600933}"/>
          </ac:spMkLst>
        </pc:spChg>
        <pc:picChg chg="add mod">
          <ac:chgData name="Taylor, April D" userId="98282410-b98f-4ad7-a581-af213ca335dc" providerId="ADAL" clId="{D1D733A5-66E0-7E49-8D21-671CEB5FEFF5}" dt="2024-12-12T21:59:57.826" v="2289" actId="26606"/>
          <ac:picMkLst>
            <pc:docMk/>
            <pc:sldMk cId="2679909765" sldId="341"/>
            <ac:picMk id="9218" creationId="{81BB80FA-0EF1-5A15-B5D7-23C9FFC8179F}"/>
          </ac:picMkLst>
        </pc:picChg>
      </pc:sldChg>
      <pc:sldChg chg="addSp delSp modSp add del mod">
        <pc:chgData name="Taylor, April D" userId="98282410-b98f-4ad7-a581-af213ca335dc" providerId="ADAL" clId="{D1D733A5-66E0-7E49-8D21-671CEB5FEFF5}" dt="2024-12-12T22:03:53.035" v="2335" actId="2696"/>
        <pc:sldMkLst>
          <pc:docMk/>
          <pc:sldMk cId="1230693423" sldId="343"/>
        </pc:sldMkLst>
        <pc:spChg chg="mod">
          <ac:chgData name="Taylor, April D" userId="98282410-b98f-4ad7-a581-af213ca335dc" providerId="ADAL" clId="{D1D733A5-66E0-7E49-8D21-671CEB5FEFF5}" dt="2024-12-12T22:02:48.577" v="2332" actId="20577"/>
          <ac:spMkLst>
            <pc:docMk/>
            <pc:sldMk cId="1230693423" sldId="343"/>
            <ac:spMk id="2" creationId="{F76DD796-9B35-16CE-8BFE-83081F47BEAC}"/>
          </ac:spMkLst>
        </pc:spChg>
        <pc:spChg chg="del">
          <ac:chgData name="Taylor, April D" userId="98282410-b98f-4ad7-a581-af213ca335dc" providerId="ADAL" clId="{D1D733A5-66E0-7E49-8D21-671CEB5FEFF5}" dt="2024-12-12T22:01:18.079" v="2294" actId="26606"/>
          <ac:spMkLst>
            <pc:docMk/>
            <pc:sldMk cId="1230693423" sldId="343"/>
            <ac:spMk id="9223" creationId="{5406C9A1-B21E-C759-A6FF-EE6337EB12E1}"/>
          </ac:spMkLst>
        </pc:spChg>
        <pc:spChg chg="del">
          <ac:chgData name="Taylor, April D" userId="98282410-b98f-4ad7-a581-af213ca335dc" providerId="ADAL" clId="{D1D733A5-66E0-7E49-8D21-671CEB5FEFF5}" dt="2024-12-12T22:01:18.079" v="2294" actId="26606"/>
          <ac:spMkLst>
            <pc:docMk/>
            <pc:sldMk cId="1230693423" sldId="343"/>
            <ac:spMk id="9225" creationId="{0BC08C49-42FB-0222-F3AD-EB4E349DF049}"/>
          </ac:spMkLst>
        </pc:spChg>
        <pc:spChg chg="del">
          <ac:chgData name="Taylor, April D" userId="98282410-b98f-4ad7-a581-af213ca335dc" providerId="ADAL" clId="{D1D733A5-66E0-7E49-8D21-671CEB5FEFF5}" dt="2024-12-12T22:01:18.079" v="2294" actId="26606"/>
          <ac:spMkLst>
            <pc:docMk/>
            <pc:sldMk cId="1230693423" sldId="343"/>
            <ac:spMk id="9227" creationId="{D144D09D-1B6B-5C00-2FB5-C279F5FA5768}"/>
          </ac:spMkLst>
        </pc:spChg>
        <pc:spChg chg="del">
          <ac:chgData name="Taylor, April D" userId="98282410-b98f-4ad7-a581-af213ca335dc" providerId="ADAL" clId="{D1D733A5-66E0-7E49-8D21-671CEB5FEFF5}" dt="2024-12-12T22:01:18.079" v="2294" actId="26606"/>
          <ac:spMkLst>
            <pc:docMk/>
            <pc:sldMk cId="1230693423" sldId="343"/>
            <ac:spMk id="9229" creationId="{A4903909-811C-A831-79DB-44E4ACA47231}"/>
          </ac:spMkLst>
        </pc:spChg>
        <pc:spChg chg="del">
          <ac:chgData name="Taylor, April D" userId="98282410-b98f-4ad7-a581-af213ca335dc" providerId="ADAL" clId="{D1D733A5-66E0-7E49-8D21-671CEB5FEFF5}" dt="2024-12-12T22:01:18.079" v="2294" actId="26606"/>
          <ac:spMkLst>
            <pc:docMk/>
            <pc:sldMk cId="1230693423" sldId="343"/>
            <ac:spMk id="9231" creationId="{B05EA709-EBC7-36AA-50B5-F43DEF3F0D0D}"/>
          </ac:spMkLst>
        </pc:spChg>
        <pc:spChg chg="del">
          <ac:chgData name="Taylor, April D" userId="98282410-b98f-4ad7-a581-af213ca335dc" providerId="ADAL" clId="{D1D733A5-66E0-7E49-8D21-671CEB5FEFF5}" dt="2024-12-12T22:01:18.079" v="2294" actId="26606"/>
          <ac:spMkLst>
            <pc:docMk/>
            <pc:sldMk cId="1230693423" sldId="343"/>
            <ac:spMk id="9233" creationId="{8756C396-7779-FB68-1998-B7EF8724138D}"/>
          </ac:spMkLst>
        </pc:spChg>
        <pc:spChg chg="add">
          <ac:chgData name="Taylor, April D" userId="98282410-b98f-4ad7-a581-af213ca335dc" providerId="ADAL" clId="{D1D733A5-66E0-7E49-8D21-671CEB5FEFF5}" dt="2024-12-12T22:01:18.079" v="2294" actId="26606"/>
          <ac:spMkLst>
            <pc:docMk/>
            <pc:sldMk cId="1230693423" sldId="343"/>
            <ac:spMk id="9238" creationId="{A8384FB5-9ADC-4DDC-881B-597D56F5B15D}"/>
          </ac:spMkLst>
        </pc:spChg>
        <pc:spChg chg="add">
          <ac:chgData name="Taylor, April D" userId="98282410-b98f-4ad7-a581-af213ca335dc" providerId="ADAL" clId="{D1D733A5-66E0-7E49-8D21-671CEB5FEFF5}" dt="2024-12-12T22:01:18.079" v="2294" actId="26606"/>
          <ac:spMkLst>
            <pc:docMk/>
            <pc:sldMk cId="1230693423" sldId="343"/>
            <ac:spMk id="9240" creationId="{91E5A9A7-95C6-4F4F-B00E-C82E07FE62EF}"/>
          </ac:spMkLst>
        </pc:spChg>
        <pc:spChg chg="add">
          <ac:chgData name="Taylor, April D" userId="98282410-b98f-4ad7-a581-af213ca335dc" providerId="ADAL" clId="{D1D733A5-66E0-7E49-8D21-671CEB5FEFF5}" dt="2024-12-12T22:01:18.079" v="2294" actId="26606"/>
          <ac:spMkLst>
            <pc:docMk/>
            <pc:sldMk cId="1230693423" sldId="343"/>
            <ac:spMk id="9242" creationId="{D07DD2DE-F619-49DD-B5E7-03A290FF4ED1}"/>
          </ac:spMkLst>
        </pc:spChg>
        <pc:spChg chg="add">
          <ac:chgData name="Taylor, April D" userId="98282410-b98f-4ad7-a581-af213ca335dc" providerId="ADAL" clId="{D1D733A5-66E0-7E49-8D21-671CEB5FEFF5}" dt="2024-12-12T22:01:18.079" v="2294" actId="26606"/>
          <ac:spMkLst>
            <pc:docMk/>
            <pc:sldMk cId="1230693423" sldId="343"/>
            <ac:spMk id="9244" creationId="{85149191-5F60-4A28-AAFF-039F96B0F3EC}"/>
          </ac:spMkLst>
        </pc:spChg>
        <pc:spChg chg="add">
          <ac:chgData name="Taylor, April D" userId="98282410-b98f-4ad7-a581-af213ca335dc" providerId="ADAL" clId="{D1D733A5-66E0-7E49-8D21-671CEB5FEFF5}" dt="2024-12-12T22:01:18.079" v="2294" actId="26606"/>
          <ac:spMkLst>
            <pc:docMk/>
            <pc:sldMk cId="1230693423" sldId="343"/>
            <ac:spMk id="9246" creationId="{F8260ED5-17F7-4158-B241-D51DD4CF1B7E}"/>
          </ac:spMkLst>
        </pc:spChg>
        <pc:picChg chg="mod">
          <ac:chgData name="Taylor, April D" userId="98282410-b98f-4ad7-a581-af213ca335dc" providerId="ADAL" clId="{D1D733A5-66E0-7E49-8D21-671CEB5FEFF5}" dt="2024-12-12T22:01:18.079" v="2294" actId="26606"/>
          <ac:picMkLst>
            <pc:docMk/>
            <pc:sldMk cId="1230693423" sldId="343"/>
            <ac:picMk id="9218" creationId="{3E5F7B9B-F7DE-84C3-EDE6-052B3F26DD61}"/>
          </ac:picMkLst>
        </pc:picChg>
      </pc:sldChg>
      <pc:sldChg chg="new del">
        <pc:chgData name="Taylor, April D" userId="98282410-b98f-4ad7-a581-af213ca335dc" providerId="ADAL" clId="{D1D733A5-66E0-7E49-8D21-671CEB5FEFF5}" dt="2024-12-12T22:00:28.064" v="2291" actId="680"/>
        <pc:sldMkLst>
          <pc:docMk/>
          <pc:sldMk cId="3262219772" sldId="343"/>
        </pc:sldMkLst>
      </pc:sldChg>
      <pc:sldChg chg="addSp delSp add mod setBg delDesignElem">
        <pc:chgData name="Taylor, April D" userId="98282410-b98f-4ad7-a581-af213ca335dc" providerId="ADAL" clId="{D1D733A5-66E0-7E49-8D21-671CEB5FEFF5}" dt="2024-12-12T22:22:59.927" v="2346" actId="26606"/>
        <pc:sldMkLst>
          <pc:docMk/>
          <pc:sldMk cId="3437766029" sldId="343"/>
        </pc:sldMkLst>
        <pc:spChg chg="add">
          <ac:chgData name="Taylor, April D" userId="98282410-b98f-4ad7-a581-af213ca335dc" providerId="ADAL" clId="{D1D733A5-66E0-7E49-8D21-671CEB5FEFF5}" dt="2024-12-12T22:22:59.927" v="2346" actId="26606"/>
          <ac:spMkLst>
            <pc:docMk/>
            <pc:sldMk cId="3437766029" sldId="343"/>
            <ac:spMk id="9223" creationId="{A8384FB5-9ADC-4DDC-881B-597D56F5B15D}"/>
          </ac:spMkLst>
        </pc:spChg>
        <pc:spChg chg="add">
          <ac:chgData name="Taylor, April D" userId="98282410-b98f-4ad7-a581-af213ca335dc" providerId="ADAL" clId="{D1D733A5-66E0-7E49-8D21-671CEB5FEFF5}" dt="2024-12-12T22:22:59.927" v="2346" actId="26606"/>
          <ac:spMkLst>
            <pc:docMk/>
            <pc:sldMk cId="3437766029" sldId="343"/>
            <ac:spMk id="9225" creationId="{91E5A9A7-95C6-4F4F-B00E-C82E07FE62EF}"/>
          </ac:spMkLst>
        </pc:spChg>
        <pc:spChg chg="add">
          <ac:chgData name="Taylor, April D" userId="98282410-b98f-4ad7-a581-af213ca335dc" providerId="ADAL" clId="{D1D733A5-66E0-7E49-8D21-671CEB5FEFF5}" dt="2024-12-12T22:22:59.927" v="2346" actId="26606"/>
          <ac:spMkLst>
            <pc:docMk/>
            <pc:sldMk cId="3437766029" sldId="343"/>
            <ac:spMk id="9227" creationId="{D07DD2DE-F619-49DD-B5E7-03A290FF4ED1}"/>
          </ac:spMkLst>
        </pc:spChg>
        <pc:spChg chg="add">
          <ac:chgData name="Taylor, April D" userId="98282410-b98f-4ad7-a581-af213ca335dc" providerId="ADAL" clId="{D1D733A5-66E0-7E49-8D21-671CEB5FEFF5}" dt="2024-12-12T22:22:59.927" v="2346" actId="26606"/>
          <ac:spMkLst>
            <pc:docMk/>
            <pc:sldMk cId="3437766029" sldId="343"/>
            <ac:spMk id="9229" creationId="{85149191-5F60-4A28-AAFF-039F96B0F3EC}"/>
          </ac:spMkLst>
        </pc:spChg>
        <pc:spChg chg="add">
          <ac:chgData name="Taylor, April D" userId="98282410-b98f-4ad7-a581-af213ca335dc" providerId="ADAL" clId="{D1D733A5-66E0-7E49-8D21-671CEB5FEFF5}" dt="2024-12-12T22:22:59.927" v="2346" actId="26606"/>
          <ac:spMkLst>
            <pc:docMk/>
            <pc:sldMk cId="3437766029" sldId="343"/>
            <ac:spMk id="9231" creationId="{F8260ED5-17F7-4158-B241-D51DD4CF1B7E}"/>
          </ac:spMkLst>
        </pc:spChg>
        <pc:spChg chg="del">
          <ac:chgData name="Taylor, April D" userId="98282410-b98f-4ad7-a581-af213ca335dc" providerId="ADAL" clId="{D1D733A5-66E0-7E49-8D21-671CEB5FEFF5}" dt="2024-12-12T22:04:15.096" v="2337"/>
          <ac:spMkLst>
            <pc:docMk/>
            <pc:sldMk cId="3437766029" sldId="343"/>
            <ac:spMk id="9238" creationId="{A8384FB5-9ADC-4DDC-881B-597D56F5B15D}"/>
          </ac:spMkLst>
        </pc:spChg>
        <pc:spChg chg="del">
          <ac:chgData name="Taylor, April D" userId="98282410-b98f-4ad7-a581-af213ca335dc" providerId="ADAL" clId="{D1D733A5-66E0-7E49-8D21-671CEB5FEFF5}" dt="2024-12-12T22:04:15.096" v="2337"/>
          <ac:spMkLst>
            <pc:docMk/>
            <pc:sldMk cId="3437766029" sldId="343"/>
            <ac:spMk id="9240" creationId="{91E5A9A7-95C6-4F4F-B00E-C82E07FE62EF}"/>
          </ac:spMkLst>
        </pc:spChg>
        <pc:spChg chg="del">
          <ac:chgData name="Taylor, April D" userId="98282410-b98f-4ad7-a581-af213ca335dc" providerId="ADAL" clId="{D1D733A5-66E0-7E49-8D21-671CEB5FEFF5}" dt="2024-12-12T22:04:15.096" v="2337"/>
          <ac:spMkLst>
            <pc:docMk/>
            <pc:sldMk cId="3437766029" sldId="343"/>
            <ac:spMk id="9242" creationId="{D07DD2DE-F619-49DD-B5E7-03A290FF4ED1}"/>
          </ac:spMkLst>
        </pc:spChg>
        <pc:spChg chg="del">
          <ac:chgData name="Taylor, April D" userId="98282410-b98f-4ad7-a581-af213ca335dc" providerId="ADAL" clId="{D1D733A5-66E0-7E49-8D21-671CEB5FEFF5}" dt="2024-12-12T22:04:15.096" v="2337"/>
          <ac:spMkLst>
            <pc:docMk/>
            <pc:sldMk cId="3437766029" sldId="343"/>
            <ac:spMk id="9244" creationId="{85149191-5F60-4A28-AAFF-039F96B0F3EC}"/>
          </ac:spMkLst>
        </pc:spChg>
        <pc:spChg chg="del">
          <ac:chgData name="Taylor, April D" userId="98282410-b98f-4ad7-a581-af213ca335dc" providerId="ADAL" clId="{D1D733A5-66E0-7E49-8D21-671CEB5FEFF5}" dt="2024-12-12T22:04:15.096" v="2337"/>
          <ac:spMkLst>
            <pc:docMk/>
            <pc:sldMk cId="3437766029" sldId="343"/>
            <ac:spMk id="9246" creationId="{F8260ED5-17F7-4158-B241-D51DD4CF1B7E}"/>
          </ac:spMkLst>
        </pc:spChg>
      </pc:sldChg>
      <pc:sldChg chg="modSp add del mod">
        <pc:chgData name="Taylor, April D" userId="98282410-b98f-4ad7-a581-af213ca335dc" providerId="ADAL" clId="{D1D733A5-66E0-7E49-8D21-671CEB5FEFF5}" dt="2024-12-12T22:32:07.710" v="2400" actId="2696"/>
        <pc:sldMkLst>
          <pc:docMk/>
          <pc:sldMk cId="850697651" sldId="344"/>
        </pc:sldMkLst>
        <pc:spChg chg="mod">
          <ac:chgData name="Taylor, April D" userId="98282410-b98f-4ad7-a581-af213ca335dc" providerId="ADAL" clId="{D1D733A5-66E0-7E49-8D21-671CEB5FEFF5}" dt="2024-12-12T22:31:53.815" v="2399" actId="20577"/>
          <ac:spMkLst>
            <pc:docMk/>
            <pc:sldMk cId="850697651" sldId="344"/>
            <ac:spMk id="5" creationId="{F56A4BE2-DAD0-1E01-4C25-89FB375D0DA3}"/>
          </ac:spMkLst>
        </pc:spChg>
      </pc:sldChg>
      <pc:sldChg chg="add del">
        <pc:chgData name="Taylor, April D" userId="98282410-b98f-4ad7-a581-af213ca335dc" providerId="ADAL" clId="{D1D733A5-66E0-7E49-8D21-671CEB5FEFF5}" dt="2024-12-12T22:31:14.749" v="2354" actId="2696"/>
        <pc:sldMkLst>
          <pc:docMk/>
          <pc:sldMk cId="1338837239" sldId="344"/>
        </pc:sldMkLst>
      </pc:sldChg>
      <pc:sldChg chg="addSp modSp new mod setBg modClrScheme chgLayout">
        <pc:chgData name="Taylor, April D" userId="98282410-b98f-4ad7-a581-af213ca335dc" providerId="ADAL" clId="{D1D733A5-66E0-7E49-8D21-671CEB5FEFF5}" dt="2024-12-12T22:43:25.062" v="2505" actId="26606"/>
        <pc:sldMkLst>
          <pc:docMk/>
          <pc:sldMk cId="2614776843" sldId="344"/>
        </pc:sldMkLst>
        <pc:spChg chg="add mod">
          <ac:chgData name="Taylor, April D" userId="98282410-b98f-4ad7-a581-af213ca335dc" providerId="ADAL" clId="{D1D733A5-66E0-7E49-8D21-671CEB5FEFF5}" dt="2024-12-12T22:43:25.062" v="2505" actId="26606"/>
          <ac:spMkLst>
            <pc:docMk/>
            <pc:sldMk cId="2614776843" sldId="344"/>
            <ac:spMk id="2" creationId="{28683E6B-0CEB-DB58-3874-FECBCE33E589}"/>
          </ac:spMkLst>
        </pc:spChg>
        <pc:spChg chg="add mod">
          <ac:chgData name="Taylor, April D" userId="98282410-b98f-4ad7-a581-af213ca335dc" providerId="ADAL" clId="{D1D733A5-66E0-7E49-8D21-671CEB5FEFF5}" dt="2024-12-12T22:43:25.062" v="2505" actId="26606"/>
          <ac:spMkLst>
            <pc:docMk/>
            <pc:sldMk cId="2614776843" sldId="344"/>
            <ac:spMk id="3" creationId="{BB02D8D3-397F-E7D2-0980-99439B9D59D3}"/>
          </ac:spMkLst>
        </pc:spChg>
        <pc:spChg chg="add">
          <ac:chgData name="Taylor, April D" userId="98282410-b98f-4ad7-a581-af213ca335dc" providerId="ADAL" clId="{D1D733A5-66E0-7E49-8D21-671CEB5FEFF5}" dt="2024-12-12T22:43:25.062" v="2505" actId="26606"/>
          <ac:spMkLst>
            <pc:docMk/>
            <pc:sldMk cId="2614776843" sldId="344"/>
            <ac:spMk id="8" creationId="{DAF1966E-FD40-4A4A-B61B-C4DF7FA05F06}"/>
          </ac:spMkLst>
        </pc:spChg>
        <pc:spChg chg="add">
          <ac:chgData name="Taylor, April D" userId="98282410-b98f-4ad7-a581-af213ca335dc" providerId="ADAL" clId="{D1D733A5-66E0-7E49-8D21-671CEB5FEFF5}" dt="2024-12-12T22:43:25.062" v="2505" actId="26606"/>
          <ac:spMkLst>
            <pc:docMk/>
            <pc:sldMk cId="2614776843" sldId="344"/>
            <ac:spMk id="10" creationId="{047BFA19-D45E-416B-A404-7AF2F3F27017}"/>
          </ac:spMkLst>
        </pc:spChg>
        <pc:spChg chg="add">
          <ac:chgData name="Taylor, April D" userId="98282410-b98f-4ad7-a581-af213ca335dc" providerId="ADAL" clId="{D1D733A5-66E0-7E49-8D21-671CEB5FEFF5}" dt="2024-12-12T22:43:25.062" v="2505" actId="26606"/>
          <ac:spMkLst>
            <pc:docMk/>
            <pc:sldMk cId="2614776843" sldId="344"/>
            <ac:spMk id="12" creationId="{8E0105E7-23DB-4CF2-8258-FF47C7620F6E}"/>
          </ac:spMkLst>
        </pc:spChg>
        <pc:spChg chg="add">
          <ac:chgData name="Taylor, April D" userId="98282410-b98f-4ad7-a581-af213ca335dc" providerId="ADAL" clId="{D1D733A5-66E0-7E49-8D21-671CEB5FEFF5}" dt="2024-12-12T22:43:25.062" v="2505" actId="26606"/>
          <ac:spMkLst>
            <pc:docMk/>
            <pc:sldMk cId="2614776843" sldId="344"/>
            <ac:spMk id="14" creationId="{074B4F7D-14B2-478B-8BF5-01E4E0C5D263}"/>
          </ac:spMkLst>
        </pc:spChg>
      </pc:sldChg>
      <pc:sldChg chg="addSp delSp modSp new mod setBg modClrScheme chgLayout">
        <pc:chgData name="Taylor, April D" userId="98282410-b98f-4ad7-a581-af213ca335dc" providerId="ADAL" clId="{D1D733A5-66E0-7E49-8D21-671CEB5FEFF5}" dt="2024-12-12T22:49:48.316" v="2585" actId="27636"/>
        <pc:sldMkLst>
          <pc:docMk/>
          <pc:sldMk cId="2557184451" sldId="345"/>
        </pc:sldMkLst>
        <pc:spChg chg="add del mod ord">
          <ac:chgData name="Taylor, April D" userId="98282410-b98f-4ad7-a581-af213ca335dc" providerId="ADAL" clId="{D1D733A5-66E0-7E49-8D21-671CEB5FEFF5}" dt="2024-12-12T22:46:11.815" v="2508" actId="700"/>
          <ac:spMkLst>
            <pc:docMk/>
            <pc:sldMk cId="2557184451" sldId="345"/>
            <ac:spMk id="2" creationId="{CD2F00BC-CDFE-A6A9-7C73-4714F9FD9242}"/>
          </ac:spMkLst>
        </pc:spChg>
        <pc:spChg chg="add mod ord">
          <ac:chgData name="Taylor, April D" userId="98282410-b98f-4ad7-a581-af213ca335dc" providerId="ADAL" clId="{D1D733A5-66E0-7E49-8D21-671CEB5FEFF5}" dt="2024-12-12T22:49:41.666" v="2583" actId="26606"/>
          <ac:spMkLst>
            <pc:docMk/>
            <pc:sldMk cId="2557184451" sldId="345"/>
            <ac:spMk id="3" creationId="{B2FF25F9-1420-653A-38DA-40F31FC4C1E7}"/>
          </ac:spMkLst>
        </pc:spChg>
        <pc:spChg chg="add mod ord">
          <ac:chgData name="Taylor, April D" userId="98282410-b98f-4ad7-a581-af213ca335dc" providerId="ADAL" clId="{D1D733A5-66E0-7E49-8D21-671CEB5FEFF5}" dt="2024-12-12T22:49:48.316" v="2585" actId="27636"/>
          <ac:spMkLst>
            <pc:docMk/>
            <pc:sldMk cId="2557184451" sldId="345"/>
            <ac:spMk id="4" creationId="{02AFAB14-CB9F-9934-566F-A7CE38EE43AE}"/>
          </ac:spMkLst>
        </pc:spChg>
        <pc:spChg chg="add">
          <ac:chgData name="Taylor, April D" userId="98282410-b98f-4ad7-a581-af213ca335dc" providerId="ADAL" clId="{D1D733A5-66E0-7E49-8D21-671CEB5FEFF5}" dt="2024-12-12T22:49:41.666" v="2583" actId="26606"/>
          <ac:spMkLst>
            <pc:docMk/>
            <pc:sldMk cId="2557184451" sldId="345"/>
            <ac:spMk id="6" creationId="{907EF6B7-1338-4443-8C46-6A318D952DFD}"/>
          </ac:spMkLst>
        </pc:spChg>
        <pc:spChg chg="add">
          <ac:chgData name="Taylor, April D" userId="98282410-b98f-4ad7-a581-af213ca335dc" providerId="ADAL" clId="{D1D733A5-66E0-7E49-8D21-671CEB5FEFF5}" dt="2024-12-12T22:49:41.666" v="2583" actId="26606"/>
          <ac:spMkLst>
            <pc:docMk/>
            <pc:sldMk cId="2557184451" sldId="345"/>
            <ac:spMk id="7" creationId="{DAAE4CDD-124C-4DCF-9584-B6033B545DD5}"/>
          </ac:spMkLst>
        </pc:spChg>
        <pc:spChg chg="add">
          <ac:chgData name="Taylor, April D" userId="98282410-b98f-4ad7-a581-af213ca335dc" providerId="ADAL" clId="{D1D733A5-66E0-7E49-8D21-671CEB5FEFF5}" dt="2024-12-12T22:49:41.666" v="2583" actId="26606"/>
          <ac:spMkLst>
            <pc:docMk/>
            <pc:sldMk cId="2557184451" sldId="345"/>
            <ac:spMk id="8" creationId="{081E4A58-353D-44AE-B2FC-2A74E2E400F7}"/>
          </ac:spMkLst>
        </pc:spChg>
        <pc:spChg chg="add del">
          <ac:chgData name="Taylor, April D" userId="98282410-b98f-4ad7-a581-af213ca335dc" providerId="ADAL" clId="{D1D733A5-66E0-7E49-8D21-671CEB5FEFF5}" dt="2024-12-12T22:49:28.096" v="2580" actId="26606"/>
          <ac:spMkLst>
            <pc:docMk/>
            <pc:sldMk cId="2557184451" sldId="345"/>
            <ac:spMk id="9" creationId="{DEE2AD96-B495-4E06-9291-B71706F728CB}"/>
          </ac:spMkLst>
        </pc:spChg>
        <pc:spChg chg="add del">
          <ac:chgData name="Taylor, April D" userId="98282410-b98f-4ad7-a581-af213ca335dc" providerId="ADAL" clId="{D1D733A5-66E0-7E49-8D21-671CEB5FEFF5}" dt="2024-12-12T22:49:28.096" v="2580" actId="26606"/>
          <ac:spMkLst>
            <pc:docMk/>
            <pc:sldMk cId="2557184451" sldId="345"/>
            <ac:spMk id="11" creationId="{53CF6D67-C5A8-4ADD-9E8E-1E38CA1D3166}"/>
          </ac:spMkLst>
        </pc:spChg>
        <pc:spChg chg="add del">
          <ac:chgData name="Taylor, April D" userId="98282410-b98f-4ad7-a581-af213ca335dc" providerId="ADAL" clId="{D1D733A5-66E0-7E49-8D21-671CEB5FEFF5}" dt="2024-12-12T22:49:28.096" v="2580" actId="26606"/>
          <ac:spMkLst>
            <pc:docMk/>
            <pc:sldMk cId="2557184451" sldId="345"/>
            <ac:spMk id="13" creationId="{86909FA0-B515-4681-B7A8-FA281D133B94}"/>
          </ac:spMkLst>
        </pc:spChg>
        <pc:spChg chg="add del">
          <ac:chgData name="Taylor, April D" userId="98282410-b98f-4ad7-a581-af213ca335dc" providerId="ADAL" clId="{D1D733A5-66E0-7E49-8D21-671CEB5FEFF5}" dt="2024-12-12T22:49:28.096" v="2580" actId="26606"/>
          <ac:spMkLst>
            <pc:docMk/>
            <pc:sldMk cId="2557184451" sldId="345"/>
            <ac:spMk id="15" creationId="{21C9FE86-FCC3-4A31-AA1C-C882262B7FE7}"/>
          </ac:spMkLst>
        </pc:spChg>
        <pc:spChg chg="add del">
          <ac:chgData name="Taylor, April D" userId="98282410-b98f-4ad7-a581-af213ca335dc" providerId="ADAL" clId="{D1D733A5-66E0-7E49-8D21-671CEB5FEFF5}" dt="2024-12-12T22:49:28.096" v="2580" actId="26606"/>
          <ac:spMkLst>
            <pc:docMk/>
            <pc:sldMk cId="2557184451" sldId="345"/>
            <ac:spMk id="17" creationId="{7D96243B-ECED-4B71-8E06-AE9A285EAD20}"/>
          </ac:spMkLst>
        </pc:spChg>
        <pc:spChg chg="add del">
          <ac:chgData name="Taylor, April D" userId="98282410-b98f-4ad7-a581-af213ca335dc" providerId="ADAL" clId="{D1D733A5-66E0-7E49-8D21-671CEB5FEFF5}" dt="2024-12-12T22:49:28.096" v="2580" actId="26606"/>
          <ac:spMkLst>
            <pc:docMk/>
            <pc:sldMk cId="2557184451" sldId="345"/>
            <ac:spMk id="19" creationId="{A09989E4-EFDC-4A90-A633-E0525FB4139E}"/>
          </ac:spMkLst>
        </pc:spChg>
        <pc:spChg chg="add del">
          <ac:chgData name="Taylor, April D" userId="98282410-b98f-4ad7-a581-af213ca335dc" providerId="ADAL" clId="{D1D733A5-66E0-7E49-8D21-671CEB5FEFF5}" dt="2024-12-12T22:49:33.014" v="2582" actId="26606"/>
          <ac:spMkLst>
            <pc:docMk/>
            <pc:sldMk cId="2557184451" sldId="345"/>
            <ac:spMk id="21" creationId="{8D71EDA1-87BF-4D5D-AB79-F346FD19278A}"/>
          </ac:spMkLst>
        </pc:spChg>
        <pc:spChg chg="add del">
          <ac:chgData name="Taylor, April D" userId="98282410-b98f-4ad7-a581-af213ca335dc" providerId="ADAL" clId="{D1D733A5-66E0-7E49-8D21-671CEB5FEFF5}" dt="2024-12-12T22:49:33.014" v="2582" actId="26606"/>
          <ac:spMkLst>
            <pc:docMk/>
            <pc:sldMk cId="2557184451" sldId="345"/>
            <ac:spMk id="22" creationId="{09588DA8-065E-4F6F-8EFD-43104AB2E0CF}"/>
          </ac:spMkLst>
        </pc:spChg>
        <pc:spChg chg="add del">
          <ac:chgData name="Taylor, April D" userId="98282410-b98f-4ad7-a581-af213ca335dc" providerId="ADAL" clId="{D1D733A5-66E0-7E49-8D21-671CEB5FEFF5}" dt="2024-12-12T22:49:33.014" v="2582" actId="26606"/>
          <ac:spMkLst>
            <pc:docMk/>
            <pc:sldMk cId="2557184451" sldId="345"/>
            <ac:spMk id="23" creationId="{C4285719-470E-454C-AF62-8323075F1F5B}"/>
          </ac:spMkLst>
        </pc:spChg>
        <pc:spChg chg="add del">
          <ac:chgData name="Taylor, April D" userId="98282410-b98f-4ad7-a581-af213ca335dc" providerId="ADAL" clId="{D1D733A5-66E0-7E49-8D21-671CEB5FEFF5}" dt="2024-12-12T22:49:33.014" v="2582" actId="26606"/>
          <ac:spMkLst>
            <pc:docMk/>
            <pc:sldMk cId="2557184451" sldId="345"/>
            <ac:spMk id="24" creationId="{CD9FE4EF-C4D8-49A0-B2FF-81D8DB7D8A24}"/>
          </ac:spMkLst>
        </pc:spChg>
        <pc:spChg chg="add del">
          <ac:chgData name="Taylor, April D" userId="98282410-b98f-4ad7-a581-af213ca335dc" providerId="ADAL" clId="{D1D733A5-66E0-7E49-8D21-671CEB5FEFF5}" dt="2024-12-12T22:49:33.014" v="2582" actId="26606"/>
          <ac:spMkLst>
            <pc:docMk/>
            <pc:sldMk cId="2557184451" sldId="345"/>
            <ac:spMk id="25" creationId="{4300840D-0A0B-4512-BACA-B439D5B9C57C}"/>
          </ac:spMkLst>
        </pc:spChg>
        <pc:spChg chg="add del">
          <ac:chgData name="Taylor, April D" userId="98282410-b98f-4ad7-a581-af213ca335dc" providerId="ADAL" clId="{D1D733A5-66E0-7E49-8D21-671CEB5FEFF5}" dt="2024-12-12T22:49:33.014" v="2582" actId="26606"/>
          <ac:spMkLst>
            <pc:docMk/>
            <pc:sldMk cId="2557184451" sldId="345"/>
            <ac:spMk id="26" creationId="{D2B78728-A580-49A7-84F9-6EF6F583ADE0}"/>
          </ac:spMkLst>
        </pc:spChg>
        <pc:spChg chg="add del">
          <ac:chgData name="Taylor, April D" userId="98282410-b98f-4ad7-a581-af213ca335dc" providerId="ADAL" clId="{D1D733A5-66E0-7E49-8D21-671CEB5FEFF5}" dt="2024-12-12T22:49:33.014" v="2582" actId="26606"/>
          <ac:spMkLst>
            <pc:docMk/>
            <pc:sldMk cId="2557184451" sldId="345"/>
            <ac:spMk id="27" creationId="{38FAA1A1-D861-433F-88FA-1E9D6FD31D11}"/>
          </ac:spMkLst>
        </pc:spChg>
      </pc:sldChg>
    </pc:docChg>
  </pc:docChgLst>
  <pc:docChgLst>
    <pc:chgData name="Darla, Meghana" userId="S::mdarla@iu.edu::ea9aaa1a-ef6b-4e55-886e-1daf96ca3a5c" providerId="AD" clId="Web-{88302B7B-325F-1AE9-5E38-E8B82CCC0D7A}"/>
    <pc:docChg chg="modSld">
      <pc:chgData name="Darla, Meghana" userId="S::mdarla@iu.edu::ea9aaa1a-ef6b-4e55-886e-1daf96ca3a5c" providerId="AD" clId="Web-{88302B7B-325F-1AE9-5E38-E8B82CCC0D7A}" dt="2024-12-12T22:34:08.508" v="8" actId="1076"/>
      <pc:docMkLst>
        <pc:docMk/>
      </pc:docMkLst>
      <pc:sldChg chg="addSp modSp">
        <pc:chgData name="Darla, Meghana" userId="S::mdarla@iu.edu::ea9aaa1a-ef6b-4e55-886e-1daf96ca3a5c" providerId="AD" clId="Web-{88302B7B-325F-1AE9-5E38-E8B82CCC0D7A}" dt="2024-12-12T22:34:08.508" v="8" actId="1076"/>
        <pc:sldMkLst>
          <pc:docMk/>
          <pc:sldMk cId="3112939798" sldId="337"/>
        </pc:sldMkLst>
        <pc:picChg chg="add mod">
          <ac:chgData name="Darla, Meghana" userId="S::mdarla@iu.edu::ea9aaa1a-ef6b-4e55-886e-1daf96ca3a5c" providerId="AD" clId="Web-{88302B7B-325F-1AE9-5E38-E8B82CCC0D7A}" dt="2024-12-12T22:34:08.508" v="8" actId="1076"/>
          <ac:picMkLst>
            <pc:docMk/>
            <pc:sldMk cId="3112939798" sldId="337"/>
            <ac:picMk id="2" creationId="{3872C28E-75F5-91EB-898A-BCDE8C4B234C}"/>
          </ac:picMkLst>
        </pc:picChg>
        <pc:picChg chg="mod">
          <ac:chgData name="Darla, Meghana" userId="S::mdarla@iu.edu::ea9aaa1a-ef6b-4e55-886e-1daf96ca3a5c" providerId="AD" clId="Web-{88302B7B-325F-1AE9-5E38-E8B82CCC0D7A}" dt="2024-12-12T22:33:15.914" v="0" actId="1076"/>
          <ac:picMkLst>
            <pc:docMk/>
            <pc:sldMk cId="3112939798" sldId="337"/>
            <ac:picMk id="6" creationId="{C7B2CF38-FDDD-1CE4-35EA-7D9819068D72}"/>
          </ac:picMkLst>
        </pc:picChg>
      </pc:sldChg>
    </pc:docChg>
  </pc:docChgLst>
  <pc:docChgLst>
    <pc:chgData name="Majji, Ramya Keerthi" userId="S::rmajji@iu.edu::95eda057-1162-4590-b161-d7d899db5b41" providerId="AD" clId="Web-{FC47A968-792A-038A-EA1D-77B02C47DE67}"/>
    <pc:docChg chg="modSld">
      <pc:chgData name="Majji, Ramya Keerthi" userId="S::rmajji@iu.edu::95eda057-1162-4590-b161-d7d899db5b41" providerId="AD" clId="Web-{FC47A968-792A-038A-EA1D-77B02C47DE67}" dt="2024-12-12T17:00:01.413" v="1"/>
      <pc:docMkLst>
        <pc:docMk/>
      </pc:docMkLst>
      <pc:sldChg chg="addSp delSp modSp">
        <pc:chgData name="Majji, Ramya Keerthi" userId="S::rmajji@iu.edu::95eda057-1162-4590-b161-d7d899db5b41" providerId="AD" clId="Web-{FC47A968-792A-038A-EA1D-77B02C47DE67}" dt="2024-12-12T17:00:01.413" v="1"/>
        <pc:sldMkLst>
          <pc:docMk/>
          <pc:sldMk cId="2807035864" sldId="258"/>
        </pc:sldMkLst>
        <pc:spChg chg="mod">
          <ac:chgData name="Majji, Ramya Keerthi" userId="S::rmajji@iu.edu::95eda057-1162-4590-b161-d7d899db5b41" providerId="AD" clId="Web-{FC47A968-792A-038A-EA1D-77B02C47DE67}" dt="2024-12-12T17:00:01.413" v="1"/>
          <ac:spMkLst>
            <pc:docMk/>
            <pc:sldMk cId="2807035864" sldId="258"/>
            <ac:spMk id="2" creationId="{00000000-0000-0000-0000-000000000000}"/>
          </ac:spMkLst>
        </pc:spChg>
        <pc:spChg chg="mod">
          <ac:chgData name="Majji, Ramya Keerthi" userId="S::rmajji@iu.edu::95eda057-1162-4590-b161-d7d899db5b41" providerId="AD" clId="Web-{FC47A968-792A-038A-EA1D-77B02C47DE67}" dt="2024-12-12T17:00:01.413" v="1"/>
          <ac:spMkLst>
            <pc:docMk/>
            <pc:sldMk cId="2807035864" sldId="258"/>
            <ac:spMk id="3" creationId="{00000000-0000-0000-0000-000000000000}"/>
          </ac:spMkLst>
        </pc:spChg>
        <pc:spChg chg="add del">
          <ac:chgData name="Majji, Ramya Keerthi" userId="S::rmajji@iu.edu::95eda057-1162-4590-b161-d7d899db5b41" providerId="AD" clId="Web-{FC47A968-792A-038A-EA1D-77B02C47DE67}" dt="2024-12-12T17:00:01.413" v="1"/>
          <ac:spMkLst>
            <pc:docMk/>
            <pc:sldMk cId="2807035864" sldId="258"/>
            <ac:spMk id="9" creationId="{FFD48BC7-DC40-47DE-87EE-9F4B6ECB9ABB}"/>
          </ac:spMkLst>
        </pc:spChg>
        <pc:spChg chg="add del">
          <ac:chgData name="Majji, Ramya Keerthi" userId="S::rmajji@iu.edu::95eda057-1162-4590-b161-d7d899db5b41" providerId="AD" clId="Web-{FC47A968-792A-038A-EA1D-77B02C47DE67}" dt="2024-12-12T17:00:01.413" v="1"/>
          <ac:spMkLst>
            <pc:docMk/>
            <pc:sldMk cId="2807035864" sldId="258"/>
            <ac:spMk id="11" creationId="{E502BBC7-2C76-46F3-BC24-5985BC13DB88}"/>
          </ac:spMkLst>
        </pc:spChg>
        <pc:spChg chg="add del">
          <ac:chgData name="Majji, Ramya Keerthi" userId="S::rmajji@iu.edu::95eda057-1162-4590-b161-d7d899db5b41" providerId="AD" clId="Web-{FC47A968-792A-038A-EA1D-77B02C47DE67}" dt="2024-12-12T17:00:01.413" v="1"/>
          <ac:spMkLst>
            <pc:docMk/>
            <pc:sldMk cId="2807035864" sldId="258"/>
            <ac:spMk id="13" creationId="{C7F28D52-2A5F-4D23-81AE-7CB8B591C7AF}"/>
          </ac:spMkLst>
        </pc:spChg>
        <pc:spChg chg="add del">
          <ac:chgData name="Majji, Ramya Keerthi" userId="S::rmajji@iu.edu::95eda057-1162-4590-b161-d7d899db5b41" providerId="AD" clId="Web-{FC47A968-792A-038A-EA1D-77B02C47DE67}" dt="2024-12-12T17:00:01.413" v="1"/>
          <ac:spMkLst>
            <pc:docMk/>
            <pc:sldMk cId="2807035864" sldId="258"/>
            <ac:spMk id="15" creationId="{3629484E-3792-4B3D-89AD-7C8A1ED0E0D4}"/>
          </ac:spMkLst>
        </pc:spChg>
        <pc:spChg chg="add del">
          <ac:chgData name="Majji, Ramya Keerthi" userId="S::rmajji@iu.edu::95eda057-1162-4590-b161-d7d899db5b41" providerId="AD" clId="Web-{FC47A968-792A-038A-EA1D-77B02C47DE67}" dt="2024-12-12T17:00:01.413" v="1"/>
          <ac:spMkLst>
            <pc:docMk/>
            <pc:sldMk cId="2807035864" sldId="258"/>
            <ac:spMk id="20" creationId="{934F1179-B481-4F9E-BCA3-AFB972070F83}"/>
          </ac:spMkLst>
        </pc:spChg>
        <pc:spChg chg="add del">
          <ac:chgData name="Majji, Ramya Keerthi" userId="S::rmajji@iu.edu::95eda057-1162-4590-b161-d7d899db5b41" providerId="AD" clId="Web-{FC47A968-792A-038A-EA1D-77B02C47DE67}" dt="2024-12-12T17:00:01.413" v="1"/>
          <ac:spMkLst>
            <pc:docMk/>
            <pc:sldMk cId="2807035864" sldId="258"/>
            <ac:spMk id="22" creationId="{827DC2C4-B485-428A-BF4A-472D2967F47F}"/>
          </ac:spMkLst>
        </pc:spChg>
        <pc:spChg chg="add del">
          <ac:chgData name="Majji, Ramya Keerthi" userId="S::rmajji@iu.edu::95eda057-1162-4590-b161-d7d899db5b41" providerId="AD" clId="Web-{FC47A968-792A-038A-EA1D-77B02C47DE67}" dt="2024-12-12T17:00:01.413" v="1"/>
          <ac:spMkLst>
            <pc:docMk/>
            <pc:sldMk cId="2807035864" sldId="258"/>
            <ac:spMk id="24" creationId="{EE04B5EB-F158-4507-90DD-BD23620C7CC9}"/>
          </ac:spMkLst>
        </pc:spChg>
      </pc:sldChg>
    </pc:docChg>
  </pc:docChgLst>
  <pc:docChgLst>
    <pc:chgData name="Darla, Meghana" userId="S::mdarla@iu.edu::ea9aaa1a-ef6b-4e55-886e-1daf96ca3a5c" providerId="AD" clId="Web-{9E0D314A-12B0-D186-76AB-D4FF6F8CF531}"/>
    <pc:docChg chg="modSld">
      <pc:chgData name="Darla, Meghana" userId="S::mdarla@iu.edu::ea9aaa1a-ef6b-4e55-886e-1daf96ca3a5c" providerId="AD" clId="Web-{9E0D314A-12B0-D186-76AB-D4FF6F8CF531}" dt="2024-12-11T03:36:39.356" v="39" actId="20577"/>
      <pc:docMkLst>
        <pc:docMk/>
      </pc:docMkLst>
      <pc:sldChg chg="modSp">
        <pc:chgData name="Darla, Meghana" userId="S::mdarla@iu.edu::ea9aaa1a-ef6b-4e55-886e-1daf96ca3a5c" providerId="AD" clId="Web-{9E0D314A-12B0-D186-76AB-D4FF6F8CF531}" dt="2024-12-11T02:09:48.227" v="25" actId="20577"/>
        <pc:sldMkLst>
          <pc:docMk/>
          <pc:sldMk cId="601473955" sldId="287"/>
        </pc:sldMkLst>
        <pc:spChg chg="mod">
          <ac:chgData name="Darla, Meghana" userId="S::mdarla@iu.edu::ea9aaa1a-ef6b-4e55-886e-1daf96ca3a5c" providerId="AD" clId="Web-{9E0D314A-12B0-D186-76AB-D4FF6F8CF531}" dt="2024-12-11T02:09:48.227" v="25" actId="20577"/>
          <ac:spMkLst>
            <pc:docMk/>
            <pc:sldMk cId="601473955" sldId="287"/>
            <ac:spMk id="6" creationId="{58DD2F74-5508-AE33-C2E6-413FC8D11708}"/>
          </ac:spMkLst>
        </pc:spChg>
      </pc:sldChg>
      <pc:sldChg chg="delSp modSp">
        <pc:chgData name="Darla, Meghana" userId="S::mdarla@iu.edu::ea9aaa1a-ef6b-4e55-886e-1daf96ca3a5c" providerId="AD" clId="Web-{9E0D314A-12B0-D186-76AB-D4FF6F8CF531}" dt="2024-12-11T03:36:39.356" v="39" actId="20577"/>
        <pc:sldMkLst>
          <pc:docMk/>
          <pc:sldMk cId="707651382" sldId="288"/>
        </pc:sldMkLst>
        <pc:spChg chg="mod">
          <ac:chgData name="Darla, Meghana" userId="S::mdarla@iu.edu::ea9aaa1a-ef6b-4e55-886e-1daf96ca3a5c" providerId="AD" clId="Web-{9E0D314A-12B0-D186-76AB-D4FF6F8CF531}" dt="2024-12-11T03:36:39.356" v="39" actId="20577"/>
          <ac:spMkLst>
            <pc:docMk/>
            <pc:sldMk cId="707651382" sldId="288"/>
            <ac:spMk id="3" creationId="{4CA7DF3D-7594-093E-ED4D-EE56224DD792}"/>
          </ac:spMkLst>
        </pc:spChg>
        <pc:picChg chg="del">
          <ac:chgData name="Darla, Meghana" userId="S::mdarla@iu.edu::ea9aaa1a-ef6b-4e55-886e-1daf96ca3a5c" providerId="AD" clId="Web-{9E0D314A-12B0-D186-76AB-D4FF6F8CF531}" dt="2024-12-11T02:09:56.696" v="28"/>
          <ac:picMkLst>
            <pc:docMk/>
            <pc:sldMk cId="707651382" sldId="288"/>
            <ac:picMk id="4" creationId="{3EFA54E9-B907-2471-F755-1CEA03E821DA}"/>
          </ac:picMkLst>
        </pc:picChg>
      </pc:sldChg>
      <pc:sldChg chg="addSp modSp">
        <pc:chgData name="Darla, Meghana" userId="S::mdarla@iu.edu::ea9aaa1a-ef6b-4e55-886e-1daf96ca3a5c" providerId="AD" clId="Web-{9E0D314A-12B0-D186-76AB-D4FF6F8CF531}" dt="2024-12-11T02:02:25.634" v="21" actId="1076"/>
        <pc:sldMkLst>
          <pc:docMk/>
          <pc:sldMk cId="298345477" sldId="289"/>
        </pc:sldMkLst>
        <pc:spChg chg="add mod">
          <ac:chgData name="Darla, Meghana" userId="S::mdarla@iu.edu::ea9aaa1a-ef6b-4e55-886e-1daf96ca3a5c" providerId="AD" clId="Web-{9E0D314A-12B0-D186-76AB-D4FF6F8CF531}" dt="2024-12-11T02:02:25.634" v="21" actId="1076"/>
          <ac:spMkLst>
            <pc:docMk/>
            <pc:sldMk cId="298345477" sldId="289"/>
            <ac:spMk id="3" creationId="{63E97872-AF24-17D7-F564-477E674AE1A8}"/>
          </ac:spMkLst>
        </pc:spChg>
        <pc:picChg chg="mod">
          <ac:chgData name="Darla, Meghana" userId="S::mdarla@iu.edu::ea9aaa1a-ef6b-4e55-886e-1daf96ca3a5c" providerId="AD" clId="Web-{9E0D314A-12B0-D186-76AB-D4FF6F8CF531}" dt="2024-12-11T01:47:48.231" v="10" actId="1076"/>
          <ac:picMkLst>
            <pc:docMk/>
            <pc:sldMk cId="298345477" sldId="289"/>
            <ac:picMk id="2" creationId="{6B02E818-D5BB-EDFA-D61F-43A2072D3360}"/>
          </ac:picMkLst>
        </pc:picChg>
        <pc:picChg chg="mod">
          <ac:chgData name="Darla, Meghana" userId="S::mdarla@iu.edu::ea9aaa1a-ef6b-4e55-886e-1daf96ca3a5c" providerId="AD" clId="Web-{9E0D314A-12B0-D186-76AB-D4FF6F8CF531}" dt="2024-12-11T01:47:43.121" v="9" actId="14100"/>
          <ac:picMkLst>
            <pc:docMk/>
            <pc:sldMk cId="298345477" sldId="289"/>
            <ac:picMk id="4" creationId="{24CD06E2-6301-68EA-7383-7468995389BC}"/>
          </ac:picMkLst>
        </pc:picChg>
      </pc:sldChg>
    </pc:docChg>
  </pc:docChgLst>
  <pc:docChgLst>
    <pc:chgData name="Quick, Robert E" userId="S::rquick@iu.edu::8be599fb-bee3-4cec-bdbc-a40431c118c7" providerId="AD" clId="Web-{F2CAA71C-878B-E37E-FCB7-F3005885459D}"/>
    <pc:docChg chg="modSld">
      <pc:chgData name="Quick, Robert E" userId="S::rquick@iu.edu::8be599fb-bee3-4cec-bdbc-a40431c118c7" providerId="AD" clId="Web-{F2CAA71C-878B-E37E-FCB7-F3005885459D}" dt="2024-12-11T21:10:29.071" v="1022"/>
      <pc:docMkLst>
        <pc:docMk/>
      </pc:docMkLst>
      <pc:sldChg chg="delSp modSp modNotes">
        <pc:chgData name="Quick, Robert E" userId="S::rquick@iu.edu::8be599fb-bee3-4cec-bdbc-a40431c118c7" providerId="AD" clId="Web-{F2CAA71C-878B-E37E-FCB7-F3005885459D}" dt="2024-12-11T20:55:21.656" v="271" actId="1076"/>
        <pc:sldMkLst>
          <pc:docMk/>
          <pc:sldMk cId="378870282" sldId="265"/>
        </pc:sldMkLst>
        <pc:spChg chg="del mod">
          <ac:chgData name="Quick, Robert E" userId="S::rquick@iu.edu::8be599fb-bee3-4cec-bdbc-a40431c118c7" providerId="AD" clId="Web-{F2CAA71C-878B-E37E-FCB7-F3005885459D}" dt="2024-12-11T20:55:18.062" v="270"/>
          <ac:spMkLst>
            <pc:docMk/>
            <pc:sldMk cId="378870282" sldId="265"/>
            <ac:spMk id="6" creationId="{EA289A0F-946F-8696-A6F9-435550A85A6D}"/>
          </ac:spMkLst>
        </pc:spChg>
        <pc:picChg chg="mod">
          <ac:chgData name="Quick, Robert E" userId="S::rquick@iu.edu::8be599fb-bee3-4cec-bdbc-a40431c118c7" providerId="AD" clId="Web-{F2CAA71C-878B-E37E-FCB7-F3005885459D}" dt="2024-12-11T20:55:21.656" v="271" actId="1076"/>
          <ac:picMkLst>
            <pc:docMk/>
            <pc:sldMk cId="378870282" sldId="265"/>
            <ac:picMk id="5" creationId="{0309476D-EAE9-835D-4D59-04D29959743E}"/>
          </ac:picMkLst>
        </pc:picChg>
      </pc:sldChg>
      <pc:sldChg chg="modSp modNotes">
        <pc:chgData name="Quick, Robert E" userId="S::rquick@iu.edu::8be599fb-bee3-4cec-bdbc-a40431c118c7" providerId="AD" clId="Web-{F2CAA71C-878B-E37E-FCB7-F3005885459D}" dt="2024-12-11T21:10:29.071" v="1022"/>
        <pc:sldMkLst>
          <pc:docMk/>
          <pc:sldMk cId="873829119" sldId="267"/>
        </pc:sldMkLst>
        <pc:spChg chg="mod">
          <ac:chgData name="Quick, Robert E" userId="S::rquick@iu.edu::8be599fb-bee3-4cec-bdbc-a40431c118c7" providerId="AD" clId="Web-{F2CAA71C-878B-E37E-FCB7-F3005885459D}" dt="2024-12-11T21:08:02.815" v="860" actId="20577"/>
          <ac:spMkLst>
            <pc:docMk/>
            <pc:sldMk cId="873829119" sldId="267"/>
            <ac:spMk id="7" creationId="{5A068BA8-A413-8943-7D6A-19CC1797E0A5}"/>
          </ac:spMkLst>
        </pc:spChg>
      </pc:sldChg>
      <pc:sldChg chg="modSp modNotes">
        <pc:chgData name="Quick, Robert E" userId="S::rquick@iu.edu::8be599fb-bee3-4cec-bdbc-a40431c118c7" providerId="AD" clId="Web-{F2CAA71C-878B-E37E-FCB7-F3005885459D}" dt="2024-12-11T21:02:39.441" v="568"/>
        <pc:sldMkLst>
          <pc:docMk/>
          <pc:sldMk cId="488771434" sldId="294"/>
        </pc:sldMkLst>
        <pc:spChg chg="mod">
          <ac:chgData name="Quick, Robert E" userId="S::rquick@iu.edu::8be599fb-bee3-4cec-bdbc-a40431c118c7" providerId="AD" clId="Web-{F2CAA71C-878B-E37E-FCB7-F3005885459D}" dt="2024-12-11T20:55:57.032" v="277" actId="20577"/>
          <ac:spMkLst>
            <pc:docMk/>
            <pc:sldMk cId="488771434" sldId="294"/>
            <ac:spMk id="2" creationId="{3D13CEBD-ED5A-FCA2-80C7-682B38783B8C}"/>
          </ac:spMkLst>
        </pc:spChg>
        <pc:spChg chg="mod">
          <ac:chgData name="Quick, Robert E" userId="S::rquick@iu.edu::8be599fb-bee3-4cec-bdbc-a40431c118c7" providerId="AD" clId="Web-{F2CAA71C-878B-E37E-FCB7-F3005885459D}" dt="2024-12-11T20:57:01.863" v="312" actId="20577"/>
          <ac:spMkLst>
            <pc:docMk/>
            <pc:sldMk cId="488771434" sldId="294"/>
            <ac:spMk id="8" creationId="{6DFDF6D0-08C8-4D81-EEE3-BCD4006B97D0}"/>
          </ac:spMkLst>
        </pc:spChg>
      </pc:sldChg>
    </pc:docChg>
  </pc:docChgLst>
  <pc:docChgLst>
    <pc:chgData name="Mishra, Puja Darshana" userId="S::pumishra@iu.edu::391c16cd-28d9-495c-ab25-4705c333081a" providerId="AD" clId="Web-{15ADBD01-6492-F8A6-87B4-2E78CC94CA0F}"/>
    <pc:docChg chg="addSld modSld sldOrd">
      <pc:chgData name="Mishra, Puja Darshana" userId="S::pumishra@iu.edu::391c16cd-28d9-495c-ab25-4705c333081a" providerId="AD" clId="Web-{15ADBD01-6492-F8A6-87B4-2E78CC94CA0F}" dt="2024-12-02T20:43:11.515" v="132" actId="20577"/>
      <pc:docMkLst>
        <pc:docMk/>
      </pc:docMkLst>
      <pc:sldChg chg="addSp delSp modSp">
        <pc:chgData name="Mishra, Puja Darshana" userId="S::pumishra@iu.edu::391c16cd-28d9-495c-ab25-4705c333081a" providerId="AD" clId="Web-{15ADBD01-6492-F8A6-87B4-2E78CC94CA0F}" dt="2024-12-02T20:32:41.315" v="42"/>
        <pc:sldMkLst>
          <pc:docMk/>
          <pc:sldMk cId="523906261" sldId="273"/>
        </pc:sldMkLst>
        <pc:spChg chg="mod">
          <ac:chgData name="Mishra, Puja Darshana" userId="S::pumishra@iu.edu::391c16cd-28d9-495c-ab25-4705c333081a" providerId="AD" clId="Web-{15ADBD01-6492-F8A6-87B4-2E78CC94CA0F}" dt="2024-12-02T20:32:20.314" v="35" actId="20577"/>
          <ac:spMkLst>
            <pc:docMk/>
            <pc:sldMk cId="523906261" sldId="273"/>
            <ac:spMk id="3" creationId="{233B7792-42DD-1B6F-AD61-181AABC6E71E}"/>
          </ac:spMkLst>
        </pc:spChg>
      </pc:sldChg>
      <pc:sldChg chg="addSp delSp modSp">
        <pc:chgData name="Mishra, Puja Darshana" userId="S::pumishra@iu.edu::391c16cd-28d9-495c-ab25-4705c333081a" providerId="AD" clId="Web-{15ADBD01-6492-F8A6-87B4-2E78CC94CA0F}" dt="2024-12-02T20:43:11.515" v="132" actId="20577"/>
        <pc:sldMkLst>
          <pc:docMk/>
          <pc:sldMk cId="864382145" sldId="274"/>
        </pc:sldMkLst>
        <pc:spChg chg="mod">
          <ac:chgData name="Mishra, Puja Darshana" userId="S::pumishra@iu.edu::391c16cd-28d9-495c-ab25-4705c333081a" providerId="AD" clId="Web-{15ADBD01-6492-F8A6-87B4-2E78CC94CA0F}" dt="2024-12-02T20:43:11.515" v="132" actId="20577"/>
          <ac:spMkLst>
            <pc:docMk/>
            <pc:sldMk cId="864382145" sldId="274"/>
            <ac:spMk id="3" creationId="{0114F2AB-C8B4-031B-1562-7B817D62A07F}"/>
          </ac:spMkLst>
        </pc:spChg>
      </pc:sldChg>
      <pc:sldChg chg="addSp delSp modSp new">
        <pc:chgData name="Mishra, Puja Darshana" userId="S::pumishra@iu.edu::391c16cd-28d9-495c-ab25-4705c333081a" providerId="AD" clId="Web-{15ADBD01-6492-F8A6-87B4-2E78CC94CA0F}" dt="2024-12-02T20:38:12.729" v="94" actId="1076"/>
        <pc:sldMkLst>
          <pc:docMk/>
          <pc:sldMk cId="3222210889" sldId="290"/>
        </pc:sldMkLst>
        <pc:spChg chg="add mod">
          <ac:chgData name="Mishra, Puja Darshana" userId="S::pumishra@iu.edu::391c16cd-28d9-495c-ab25-4705c333081a" providerId="AD" clId="Web-{15ADBD01-6492-F8A6-87B4-2E78CC94CA0F}" dt="2024-12-02T20:38:12.729" v="94" actId="1076"/>
          <ac:spMkLst>
            <pc:docMk/>
            <pc:sldMk cId="3222210889" sldId="290"/>
            <ac:spMk id="6" creationId="{FF4DD4E6-2300-C44C-ADC7-DA149B1977E0}"/>
          </ac:spMkLst>
        </pc:spChg>
      </pc:sldChg>
      <pc:sldChg chg="addSp delSp modSp add ord replId">
        <pc:chgData name="Mishra, Puja Darshana" userId="S::pumishra@iu.edu::391c16cd-28d9-495c-ab25-4705c333081a" providerId="AD" clId="Web-{15ADBD01-6492-F8A6-87B4-2E78CC94CA0F}" dt="2024-12-02T20:42:00.166" v="121" actId="20577"/>
        <pc:sldMkLst>
          <pc:docMk/>
          <pc:sldMk cId="3844654945" sldId="291"/>
        </pc:sldMkLst>
      </pc:sldChg>
    </pc:docChg>
  </pc:docChgLst>
  <pc:docChgLst>
    <pc:chgData name="Darla, Meghana" userId="S::mdarla@iu.edu::ea9aaa1a-ef6b-4e55-886e-1daf96ca3a5c" providerId="AD" clId="Web-{195599D8-4E3C-05AB-6B40-6ADAE57C6AE9}"/>
    <pc:docChg chg="modSld">
      <pc:chgData name="Darla, Meghana" userId="S::mdarla@iu.edu::ea9aaa1a-ef6b-4e55-886e-1daf96ca3a5c" providerId="AD" clId="Web-{195599D8-4E3C-05AB-6B40-6ADAE57C6AE9}" dt="2024-12-12T18:54:12" v="46"/>
      <pc:docMkLst>
        <pc:docMk/>
      </pc:docMkLst>
      <pc:sldChg chg="modSp modNotes">
        <pc:chgData name="Darla, Meghana" userId="S::mdarla@iu.edu::ea9aaa1a-ef6b-4e55-886e-1daf96ca3a5c" providerId="AD" clId="Web-{195599D8-4E3C-05AB-6B40-6ADAE57C6AE9}" dt="2024-12-12T18:54:12" v="46"/>
        <pc:sldMkLst>
          <pc:docMk/>
          <pc:sldMk cId="3277777080" sldId="264"/>
        </pc:sldMkLst>
        <pc:spChg chg="mod">
          <ac:chgData name="Darla, Meghana" userId="S::mdarla@iu.edu::ea9aaa1a-ef6b-4e55-886e-1daf96ca3a5c" providerId="AD" clId="Web-{195599D8-4E3C-05AB-6B40-6ADAE57C6AE9}" dt="2024-12-12T17:28:41.635" v="21" actId="1076"/>
          <ac:spMkLst>
            <pc:docMk/>
            <pc:sldMk cId="3277777080" sldId="264"/>
            <ac:spMk id="3" creationId="{B6B2BC28-DFDA-EBA3-6600-ECB62A662837}"/>
          </ac:spMkLst>
        </pc:spChg>
      </pc:sldChg>
      <pc:sldChg chg="modSp">
        <pc:chgData name="Darla, Meghana" userId="S::mdarla@iu.edu::ea9aaa1a-ef6b-4e55-886e-1daf96ca3a5c" providerId="AD" clId="Web-{195599D8-4E3C-05AB-6B40-6ADAE57C6AE9}" dt="2024-12-12T17:22:35.987" v="18" actId="20577"/>
        <pc:sldMkLst>
          <pc:docMk/>
          <pc:sldMk cId="2916443199" sldId="272"/>
        </pc:sldMkLst>
        <pc:spChg chg="mod">
          <ac:chgData name="Darla, Meghana" userId="S::mdarla@iu.edu::ea9aaa1a-ef6b-4e55-886e-1daf96ca3a5c" providerId="AD" clId="Web-{195599D8-4E3C-05AB-6B40-6ADAE57C6AE9}" dt="2024-12-12T17:22:35.987" v="18" actId="20577"/>
          <ac:spMkLst>
            <pc:docMk/>
            <pc:sldMk cId="2916443199" sldId="272"/>
            <ac:spMk id="3" creationId="{DD39E6B8-8919-5EE5-04C6-216D7B9B133D}"/>
          </ac:spMkLst>
        </pc:spChg>
      </pc:sldChg>
      <pc:sldChg chg="modSp">
        <pc:chgData name="Darla, Meghana" userId="S::mdarla@iu.edu::ea9aaa1a-ef6b-4e55-886e-1daf96ca3a5c" providerId="AD" clId="Web-{195599D8-4E3C-05AB-6B40-6ADAE57C6AE9}" dt="2024-12-12T17:43:33.374" v="39" actId="14100"/>
        <pc:sldMkLst>
          <pc:docMk/>
          <pc:sldMk cId="4218108166" sldId="277"/>
        </pc:sldMkLst>
        <pc:spChg chg="mod">
          <ac:chgData name="Darla, Meghana" userId="S::mdarla@iu.edu::ea9aaa1a-ef6b-4e55-886e-1daf96ca3a5c" providerId="AD" clId="Web-{195599D8-4E3C-05AB-6B40-6ADAE57C6AE9}" dt="2024-12-12T17:43:26.327" v="38" actId="20577"/>
          <ac:spMkLst>
            <pc:docMk/>
            <pc:sldMk cId="4218108166" sldId="277"/>
            <ac:spMk id="2" creationId="{190F8BBC-E701-B489-9596-B3B4F2C4B11C}"/>
          </ac:spMkLst>
        </pc:spChg>
        <pc:picChg chg="mod">
          <ac:chgData name="Darla, Meghana" userId="S::mdarla@iu.edu::ea9aaa1a-ef6b-4e55-886e-1daf96ca3a5c" providerId="AD" clId="Web-{195599D8-4E3C-05AB-6B40-6ADAE57C6AE9}" dt="2024-12-12T17:43:33.374" v="39" actId="14100"/>
          <ac:picMkLst>
            <pc:docMk/>
            <pc:sldMk cId="4218108166" sldId="277"/>
            <ac:picMk id="3" creationId="{37148CD4-FC9D-538B-2B80-5D2B749C0176}"/>
          </ac:picMkLst>
        </pc:picChg>
      </pc:sldChg>
      <pc:sldChg chg="modSp">
        <pc:chgData name="Darla, Meghana" userId="S::mdarla@iu.edu::ea9aaa1a-ef6b-4e55-886e-1daf96ca3a5c" providerId="AD" clId="Web-{195599D8-4E3C-05AB-6B40-6ADAE57C6AE9}" dt="2024-12-12T16:38:05.271" v="1" actId="20577"/>
        <pc:sldMkLst>
          <pc:docMk/>
          <pc:sldMk cId="601473955" sldId="287"/>
        </pc:sldMkLst>
        <pc:spChg chg="mod">
          <ac:chgData name="Darla, Meghana" userId="S::mdarla@iu.edu::ea9aaa1a-ef6b-4e55-886e-1daf96ca3a5c" providerId="AD" clId="Web-{195599D8-4E3C-05AB-6B40-6ADAE57C6AE9}" dt="2024-12-12T16:38:05.271" v="1" actId="20577"/>
          <ac:spMkLst>
            <pc:docMk/>
            <pc:sldMk cId="601473955" sldId="287"/>
            <ac:spMk id="7" creationId="{38518A0F-9857-7BC7-CA7D-0806F20B14D2}"/>
          </ac:spMkLst>
        </pc:spChg>
      </pc:sldChg>
      <pc:sldChg chg="modSp">
        <pc:chgData name="Darla, Meghana" userId="S::mdarla@iu.edu::ea9aaa1a-ef6b-4e55-886e-1daf96ca3a5c" providerId="AD" clId="Web-{195599D8-4E3C-05AB-6B40-6ADAE57C6AE9}" dt="2024-12-12T18:07:31.268" v="40" actId="20577"/>
        <pc:sldMkLst>
          <pc:docMk/>
          <pc:sldMk cId="3805727644" sldId="327"/>
        </pc:sldMkLst>
        <pc:spChg chg="mod">
          <ac:chgData name="Darla, Meghana" userId="S::mdarla@iu.edu::ea9aaa1a-ef6b-4e55-886e-1daf96ca3a5c" providerId="AD" clId="Web-{195599D8-4E3C-05AB-6B40-6ADAE57C6AE9}" dt="2024-12-12T18:07:31.268" v="40" actId="20577"/>
          <ac:spMkLst>
            <pc:docMk/>
            <pc:sldMk cId="3805727644" sldId="327"/>
            <ac:spMk id="3" creationId="{A27131F6-15D0-6945-AAFF-C5FBC8703F68}"/>
          </ac:spMkLst>
        </pc:spChg>
      </pc:sldChg>
    </pc:docChg>
  </pc:docChgLst>
  <pc:docChgLst>
    <pc:chgData name="Quick, Robert E" userId="S::rquick@iu.edu::8be599fb-bee3-4cec-bdbc-a40431c118c7" providerId="AD" clId="Web-{5022CC95-5FAA-B70B-5369-1AF9260F5A46}"/>
    <pc:docChg chg="modSld">
      <pc:chgData name="Quick, Robert E" userId="S::rquick@iu.edu::8be599fb-bee3-4cec-bdbc-a40431c118c7" providerId="AD" clId="Web-{5022CC95-5FAA-B70B-5369-1AF9260F5A46}" dt="2024-12-02T21:33:15.820" v="28" actId="20577"/>
      <pc:docMkLst>
        <pc:docMk/>
      </pc:docMkLst>
      <pc:sldChg chg="addSp delSp modSp">
        <pc:chgData name="Quick, Robert E" userId="S::rquick@iu.edu::8be599fb-bee3-4cec-bdbc-a40431c118c7" providerId="AD" clId="Web-{5022CC95-5FAA-B70B-5369-1AF9260F5A46}" dt="2024-12-02T21:33:15.820" v="28" actId="20577"/>
        <pc:sldMkLst>
          <pc:docMk/>
          <pc:sldMk cId="378870282" sldId="265"/>
        </pc:sldMkLst>
        <pc:picChg chg="add mod">
          <ac:chgData name="Quick, Robert E" userId="S::rquick@iu.edu::8be599fb-bee3-4cec-bdbc-a40431c118c7" providerId="AD" clId="Web-{5022CC95-5FAA-B70B-5369-1AF9260F5A46}" dt="2024-12-02T21:18:59.076" v="12" actId="14100"/>
          <ac:picMkLst>
            <pc:docMk/>
            <pc:sldMk cId="378870282" sldId="265"/>
            <ac:picMk id="5" creationId="{0309476D-EAE9-835D-4D59-04D29959743E}"/>
          </ac:picMkLst>
        </pc:picChg>
      </pc:sldChg>
    </pc:docChg>
  </pc:docChgLst>
  <pc:docChgLst>
    <pc:chgData name="Telu, Pallavi" userId="S::ptelu@iu.edu::3e12c3f1-6ee9-4c65-a5dd-6c7f8c0aa8f1" providerId="AD" clId="Web-{10505C38-6E4C-F0E3-31AC-B47B07F8F8D7}"/>
    <pc:docChg chg="modSld">
      <pc:chgData name="Telu, Pallavi" userId="S::ptelu@iu.edu::3e12c3f1-6ee9-4c65-a5dd-6c7f8c0aa8f1" providerId="AD" clId="Web-{10505C38-6E4C-F0E3-31AC-B47B07F8F8D7}" dt="2024-12-11T22:46:09.818" v="58" actId="20577"/>
      <pc:docMkLst>
        <pc:docMk/>
      </pc:docMkLst>
      <pc:sldChg chg="addSp delSp modSp">
        <pc:chgData name="Telu, Pallavi" userId="S::ptelu@iu.edu::3e12c3f1-6ee9-4c65-a5dd-6c7f8c0aa8f1" providerId="AD" clId="Web-{10505C38-6E4C-F0E3-31AC-B47B07F8F8D7}" dt="2024-12-11T22:45:04.287" v="45" actId="1076"/>
        <pc:sldMkLst>
          <pc:docMk/>
          <pc:sldMk cId="479384934" sldId="300"/>
        </pc:sldMkLst>
        <pc:picChg chg="add mod">
          <ac:chgData name="Telu, Pallavi" userId="S::ptelu@iu.edu::3e12c3f1-6ee9-4c65-a5dd-6c7f8c0aa8f1" providerId="AD" clId="Web-{10505C38-6E4C-F0E3-31AC-B47B07F8F8D7}" dt="2024-12-11T22:45:04.287" v="45" actId="1076"/>
          <ac:picMkLst>
            <pc:docMk/>
            <pc:sldMk cId="479384934" sldId="300"/>
            <ac:picMk id="2" creationId="{70961653-D663-E516-5516-A97BD22ED931}"/>
          </ac:picMkLst>
        </pc:picChg>
        <pc:picChg chg="del mod">
          <ac:chgData name="Telu, Pallavi" userId="S::ptelu@iu.edu::3e12c3f1-6ee9-4c65-a5dd-6c7f8c0aa8f1" providerId="AD" clId="Web-{10505C38-6E4C-F0E3-31AC-B47B07F8F8D7}" dt="2024-12-11T22:44:36.865" v="42"/>
          <ac:picMkLst>
            <pc:docMk/>
            <pc:sldMk cId="479384934" sldId="300"/>
            <ac:picMk id="5" creationId="{94F81AB5-9021-09AC-ADC1-D76799237F3B}"/>
          </ac:picMkLst>
        </pc:picChg>
      </pc:sldChg>
      <pc:sldChg chg="modSp">
        <pc:chgData name="Telu, Pallavi" userId="S::ptelu@iu.edu::3e12c3f1-6ee9-4c65-a5dd-6c7f8c0aa8f1" providerId="AD" clId="Web-{10505C38-6E4C-F0E3-31AC-B47B07F8F8D7}" dt="2024-12-11T22:46:09.818" v="58" actId="20577"/>
        <pc:sldMkLst>
          <pc:docMk/>
          <pc:sldMk cId="1758604431" sldId="302"/>
        </pc:sldMkLst>
        <pc:spChg chg="mod">
          <ac:chgData name="Telu, Pallavi" userId="S::ptelu@iu.edu::3e12c3f1-6ee9-4c65-a5dd-6c7f8c0aa8f1" providerId="AD" clId="Web-{10505C38-6E4C-F0E3-31AC-B47B07F8F8D7}" dt="2024-12-11T22:46:09.818" v="58" actId="20577"/>
          <ac:spMkLst>
            <pc:docMk/>
            <pc:sldMk cId="1758604431" sldId="302"/>
            <ac:spMk id="3" creationId="{4CA7DF3D-7594-093E-ED4D-EE56224DD792}"/>
          </ac:spMkLst>
        </pc:spChg>
      </pc:sldChg>
      <pc:sldChg chg="modSp">
        <pc:chgData name="Telu, Pallavi" userId="S::ptelu@iu.edu::3e12c3f1-6ee9-4c65-a5dd-6c7f8c0aa8f1" providerId="AD" clId="Web-{10505C38-6E4C-F0E3-31AC-B47B07F8F8D7}" dt="2024-12-11T22:45:15.193" v="47" actId="1076"/>
        <pc:sldMkLst>
          <pc:docMk/>
          <pc:sldMk cId="3895430492" sldId="305"/>
        </pc:sldMkLst>
        <pc:picChg chg="mod">
          <ac:chgData name="Telu, Pallavi" userId="S::ptelu@iu.edu::3e12c3f1-6ee9-4c65-a5dd-6c7f8c0aa8f1" providerId="AD" clId="Web-{10505C38-6E4C-F0E3-31AC-B47B07F8F8D7}" dt="2024-12-11T22:45:12.396" v="46" actId="1076"/>
          <ac:picMkLst>
            <pc:docMk/>
            <pc:sldMk cId="3895430492" sldId="305"/>
            <ac:picMk id="3" creationId="{540C9EB3-ED24-A34B-7B88-DE845B71BB39}"/>
          </ac:picMkLst>
        </pc:picChg>
        <pc:picChg chg="mod">
          <ac:chgData name="Telu, Pallavi" userId="S::ptelu@iu.edu::3e12c3f1-6ee9-4c65-a5dd-6c7f8c0aa8f1" providerId="AD" clId="Web-{10505C38-6E4C-F0E3-31AC-B47B07F8F8D7}" dt="2024-12-11T22:45:15.193" v="47" actId="1076"/>
          <ac:picMkLst>
            <pc:docMk/>
            <pc:sldMk cId="3895430492" sldId="305"/>
            <ac:picMk id="6" creationId="{79BA566D-AF68-7E2F-630C-D13C25F63691}"/>
          </ac:picMkLst>
        </pc:picChg>
      </pc:sldChg>
    </pc:docChg>
  </pc:docChgLst>
  <pc:docChgLst>
    <pc:chgData name="Darla, Meghana" userId="S::mdarla@iu.edu::ea9aaa1a-ef6b-4e55-886e-1daf96ca3a5c" providerId="AD" clId="Web-{0829F5FF-ABC4-BF91-0D1E-2CEA57192502}"/>
    <pc:docChg chg="addSld delSld modSld sldOrd">
      <pc:chgData name="Darla, Meghana" userId="S::mdarla@iu.edu::ea9aaa1a-ef6b-4e55-886e-1daf96ca3a5c" providerId="AD" clId="Web-{0829F5FF-ABC4-BF91-0D1E-2CEA57192502}" dt="2024-12-01T07:20:36.306" v="177" actId="1076"/>
      <pc:docMkLst>
        <pc:docMk/>
      </pc:docMkLst>
      <pc:sldChg chg="modSp">
        <pc:chgData name="Darla, Meghana" userId="S::mdarla@iu.edu::ea9aaa1a-ef6b-4e55-886e-1daf96ca3a5c" providerId="AD" clId="Web-{0829F5FF-ABC4-BF91-0D1E-2CEA57192502}" dt="2024-12-01T06:06:54.936" v="17" actId="20577"/>
        <pc:sldMkLst>
          <pc:docMk/>
          <pc:sldMk cId="2656456942" sldId="268"/>
        </pc:sldMkLst>
      </pc:sldChg>
      <pc:sldChg chg="addSp delSp modSp new mod ord setBg">
        <pc:chgData name="Darla, Meghana" userId="S::mdarla@iu.edu::ea9aaa1a-ef6b-4e55-886e-1daf96ca3a5c" providerId="AD" clId="Web-{0829F5FF-ABC4-BF91-0D1E-2CEA57192502}" dt="2024-12-01T07:19:24.850" v="159" actId="14100"/>
        <pc:sldMkLst>
          <pc:docMk/>
          <pc:sldMk cId="1399194244" sldId="286"/>
        </pc:sldMkLst>
      </pc:sldChg>
      <pc:sldChg chg="addSp delSp modSp new">
        <pc:chgData name="Darla, Meghana" userId="S::mdarla@iu.edu::ea9aaa1a-ef6b-4e55-886e-1daf96ca3a5c" providerId="AD" clId="Web-{0829F5FF-ABC4-BF91-0D1E-2CEA57192502}" dt="2024-12-01T07:20:36.306" v="177" actId="1076"/>
        <pc:sldMkLst>
          <pc:docMk/>
          <pc:sldMk cId="601473955" sldId="287"/>
        </pc:sldMkLst>
        <pc:spChg chg="add mod">
          <ac:chgData name="Darla, Meghana" userId="S::mdarla@iu.edu::ea9aaa1a-ef6b-4e55-886e-1daf96ca3a5c" providerId="AD" clId="Web-{0829F5FF-ABC4-BF91-0D1E-2CEA57192502}" dt="2024-12-01T07:20:10.790" v="171" actId="1076"/>
          <ac:spMkLst>
            <pc:docMk/>
            <pc:sldMk cId="601473955" sldId="287"/>
            <ac:spMk id="6" creationId="{58DD2F74-5508-AE33-C2E6-413FC8D11708}"/>
          </ac:spMkLst>
        </pc:spChg>
        <pc:picChg chg="add mod">
          <ac:chgData name="Darla, Meghana" userId="S::mdarla@iu.edu::ea9aaa1a-ef6b-4e55-886e-1daf96ca3a5c" providerId="AD" clId="Web-{0829F5FF-ABC4-BF91-0D1E-2CEA57192502}" dt="2024-12-01T07:20:14.165" v="172" actId="1076"/>
          <ac:picMkLst>
            <pc:docMk/>
            <pc:sldMk cId="601473955" sldId="287"/>
            <ac:picMk id="4" creationId="{2424962A-36C1-93F6-0BA7-70693DF94DAA}"/>
          </ac:picMkLst>
        </pc:picChg>
      </pc:sldChg>
      <pc:sldChg chg="modSp new">
        <pc:chgData name="Darla, Meghana" userId="S::mdarla@iu.edu::ea9aaa1a-ef6b-4e55-886e-1daf96ca3a5c" providerId="AD" clId="Web-{0829F5FF-ABC4-BF91-0D1E-2CEA57192502}" dt="2024-12-01T07:19:13.584" v="157" actId="20577"/>
        <pc:sldMkLst>
          <pc:docMk/>
          <pc:sldMk cId="707651382" sldId="288"/>
        </pc:sldMkLst>
        <pc:spChg chg="mod">
          <ac:chgData name="Darla, Meghana" userId="S::mdarla@iu.edu::ea9aaa1a-ef6b-4e55-886e-1daf96ca3a5c" providerId="AD" clId="Web-{0829F5FF-ABC4-BF91-0D1E-2CEA57192502}" dt="2024-12-01T07:18:20.379" v="137" actId="1076"/>
          <ac:spMkLst>
            <pc:docMk/>
            <pc:sldMk cId="707651382" sldId="288"/>
            <ac:spMk id="2" creationId="{BFD3F6CA-5D56-7A4F-DAC3-0316DC8E8716}"/>
          </ac:spMkLst>
        </pc:spChg>
        <pc:spChg chg="mod">
          <ac:chgData name="Darla, Meghana" userId="S::mdarla@iu.edu::ea9aaa1a-ef6b-4e55-886e-1daf96ca3a5c" providerId="AD" clId="Web-{0829F5FF-ABC4-BF91-0D1E-2CEA57192502}" dt="2024-12-01T07:19:13.584" v="157" actId="20577"/>
          <ac:spMkLst>
            <pc:docMk/>
            <pc:sldMk cId="707651382" sldId="288"/>
            <ac:spMk id="3" creationId="{4CA7DF3D-7594-093E-ED4D-EE56224DD792}"/>
          </ac:spMkLst>
        </pc:spChg>
      </pc:sldChg>
      <pc:sldChg chg="new del">
        <pc:chgData name="Darla, Meghana" userId="S::mdarla@iu.edu::ea9aaa1a-ef6b-4e55-886e-1daf96ca3a5c" providerId="AD" clId="Web-{0829F5FF-ABC4-BF91-0D1E-2CEA57192502}" dt="2024-12-01T07:01:23.558" v="56"/>
        <pc:sldMkLst>
          <pc:docMk/>
          <pc:sldMk cId="174040253" sldId="289"/>
        </pc:sldMkLst>
      </pc:sldChg>
      <pc:sldChg chg="addSp delSp modSp new del mod setBg">
        <pc:chgData name="Darla, Meghana" userId="S::mdarla@iu.edu::ea9aaa1a-ef6b-4e55-886e-1daf96ca3a5c" providerId="AD" clId="Web-{0829F5FF-ABC4-BF91-0D1E-2CEA57192502}" dt="2024-12-01T07:01:13.651" v="54"/>
        <pc:sldMkLst>
          <pc:docMk/>
          <pc:sldMk cId="521744357" sldId="289"/>
        </pc:sldMkLst>
      </pc:sldChg>
    </pc:docChg>
  </pc:docChgLst>
  <pc:docChgLst>
    <pc:chgData name="Majji, Ramya Keerthi" userId="S::rmajji@iu.edu::95eda057-1162-4590-b161-d7d899db5b41" providerId="AD" clId="Web-{B5AF9362-2DAC-ECEE-A105-2E51361AC7CD}"/>
    <pc:docChg chg="addSld delSld modSld modSection">
      <pc:chgData name="Majji, Ramya Keerthi" userId="S::rmajji@iu.edu::95eda057-1162-4590-b161-d7d899db5b41" providerId="AD" clId="Web-{B5AF9362-2DAC-ECEE-A105-2E51361AC7CD}" dt="2024-12-07T19:43:20.768" v="155"/>
      <pc:docMkLst>
        <pc:docMk/>
      </pc:docMkLst>
      <pc:sldChg chg="modSp">
        <pc:chgData name="Majji, Ramya Keerthi" userId="S::rmajji@iu.edu::95eda057-1162-4590-b161-d7d899db5b41" providerId="AD" clId="Web-{B5AF9362-2DAC-ECEE-A105-2E51361AC7CD}" dt="2024-12-07T18:59:54.233" v="49" actId="20577"/>
        <pc:sldMkLst>
          <pc:docMk/>
          <pc:sldMk cId="1848212102" sldId="269"/>
        </pc:sldMkLst>
      </pc:sldChg>
      <pc:sldChg chg="addSp delSp modSp del">
        <pc:chgData name="Majji, Ramya Keerthi" userId="S::rmajji@iu.edu::95eda057-1162-4590-b161-d7d899db5b41" providerId="AD" clId="Web-{B5AF9362-2DAC-ECEE-A105-2E51361AC7CD}" dt="2024-12-07T19:07:44.629" v="111"/>
        <pc:sldMkLst>
          <pc:docMk/>
          <pc:sldMk cId="1237991797" sldId="270"/>
        </pc:sldMkLst>
      </pc:sldChg>
      <pc:sldChg chg="addSp delSp modSp">
        <pc:chgData name="Majji, Ramya Keerthi" userId="S::rmajji@iu.edu::95eda057-1162-4590-b161-d7d899db5b41" providerId="AD" clId="Web-{B5AF9362-2DAC-ECEE-A105-2E51361AC7CD}" dt="2024-12-07T19:17:04.336" v="151" actId="20577"/>
        <pc:sldMkLst>
          <pc:docMk/>
          <pc:sldMk cId="402800128" sldId="271"/>
        </pc:sldMkLst>
      </pc:sldChg>
      <pc:sldChg chg="addSp delSp modSp new">
        <pc:chgData name="Majji, Ramya Keerthi" userId="S::rmajji@iu.edu::95eda057-1162-4590-b161-d7d899db5b41" providerId="AD" clId="Web-{B5AF9362-2DAC-ECEE-A105-2E51361AC7CD}" dt="2024-12-07T19:09:36.082" v="120" actId="20577"/>
        <pc:sldMkLst>
          <pc:docMk/>
          <pc:sldMk cId="3724168830" sldId="303"/>
        </pc:sldMkLst>
      </pc:sldChg>
      <pc:sldChg chg="delSp new">
        <pc:chgData name="Majji, Ramya Keerthi" userId="S::rmajji@iu.edu::95eda057-1162-4590-b161-d7d899db5b41" providerId="AD" clId="Web-{B5AF9362-2DAC-ECEE-A105-2E51361AC7CD}" dt="2024-12-07T19:33:50.175" v="154"/>
        <pc:sldMkLst>
          <pc:docMk/>
          <pc:sldMk cId="1473561729" sldId="304"/>
        </pc:sldMkLst>
      </pc:sldChg>
    </pc:docChg>
  </pc:docChgLst>
  <pc:docChgLst>
    <pc:chgData name="Sunchu, Keerthika" userId="S::ksunchu@iu.edu::12afdfec-b1df-47d3-89dd-30882c173abd" providerId="AD" clId="Web-{4A35B3D2-1E18-E271-ABB3-E28BFE17432C}"/>
    <pc:docChg chg="modSld">
      <pc:chgData name="Sunchu, Keerthika" userId="S::ksunchu@iu.edu::12afdfec-b1df-47d3-89dd-30882c173abd" providerId="AD" clId="Web-{4A35B3D2-1E18-E271-ABB3-E28BFE17432C}" dt="2024-12-10T04:31:16.713" v="73" actId="20577"/>
      <pc:docMkLst>
        <pc:docMk/>
      </pc:docMkLst>
      <pc:sldChg chg="addSp delSp modSp">
        <pc:chgData name="Sunchu, Keerthika" userId="S::ksunchu@iu.edu::12afdfec-b1df-47d3-89dd-30882c173abd" providerId="AD" clId="Web-{4A35B3D2-1E18-E271-ABB3-E28BFE17432C}" dt="2024-12-10T04:30:48.416" v="59" actId="20577"/>
        <pc:sldMkLst>
          <pc:docMk/>
          <pc:sldMk cId="2445292145" sldId="278"/>
        </pc:sldMkLst>
        <pc:spChg chg="mod">
          <ac:chgData name="Sunchu, Keerthika" userId="S::ksunchu@iu.edu::12afdfec-b1df-47d3-89dd-30882c173abd" providerId="AD" clId="Web-{4A35B3D2-1E18-E271-ABB3-E28BFE17432C}" dt="2024-12-10T04:30:48.416" v="59" actId="20577"/>
          <ac:spMkLst>
            <pc:docMk/>
            <pc:sldMk cId="2445292145" sldId="278"/>
            <ac:spMk id="3" creationId="{B14E16E2-FE7F-8759-3DB1-CF9D3D53DA5B}"/>
          </ac:spMkLst>
        </pc:spChg>
        <pc:picChg chg="add mod">
          <ac:chgData name="Sunchu, Keerthika" userId="S::ksunchu@iu.edu::12afdfec-b1df-47d3-89dd-30882c173abd" providerId="AD" clId="Web-{4A35B3D2-1E18-E271-ABB3-E28BFE17432C}" dt="2024-12-10T04:29:54.228" v="30" actId="1076"/>
          <ac:picMkLst>
            <pc:docMk/>
            <pc:sldMk cId="2445292145" sldId="278"/>
            <ac:picMk id="5" creationId="{17953144-97AB-76D2-0992-7AE1DC33771F}"/>
          </ac:picMkLst>
        </pc:picChg>
      </pc:sldChg>
      <pc:sldChg chg="addSp delSp modSp">
        <pc:chgData name="Sunchu, Keerthika" userId="S::ksunchu@iu.edu::12afdfec-b1df-47d3-89dd-30882c173abd" providerId="AD" clId="Web-{4A35B3D2-1E18-E271-ABB3-E28BFE17432C}" dt="2024-12-10T04:31:16.713" v="73" actId="20577"/>
        <pc:sldMkLst>
          <pc:docMk/>
          <pc:sldMk cId="3458282216" sldId="306"/>
        </pc:sldMkLst>
        <pc:spChg chg="mod">
          <ac:chgData name="Sunchu, Keerthika" userId="S::ksunchu@iu.edu::12afdfec-b1df-47d3-89dd-30882c173abd" providerId="AD" clId="Web-{4A35B3D2-1E18-E271-ABB3-E28BFE17432C}" dt="2024-12-10T04:31:16.713" v="73" actId="20577"/>
          <ac:spMkLst>
            <pc:docMk/>
            <pc:sldMk cId="3458282216" sldId="306"/>
            <ac:spMk id="3" creationId="{269FE8EF-F744-E7F0-0164-BE06A3F02DA5}"/>
          </ac:spMkLst>
        </pc:spChg>
        <pc:picChg chg="add mod">
          <ac:chgData name="Sunchu, Keerthika" userId="S::ksunchu@iu.edu::12afdfec-b1df-47d3-89dd-30882c173abd" providerId="AD" clId="Web-{4A35B3D2-1E18-E271-ABB3-E28BFE17432C}" dt="2024-12-10T04:25:43.384" v="25" actId="1076"/>
          <ac:picMkLst>
            <pc:docMk/>
            <pc:sldMk cId="3458282216" sldId="306"/>
            <ac:picMk id="6" creationId="{871F63FB-E91B-2F67-B073-42F24BC1010E}"/>
          </ac:picMkLst>
        </pc:picChg>
      </pc:sldChg>
    </pc:docChg>
  </pc:docChgLst>
  <pc:docChgLst>
    <pc:chgData name="Quick, Robert E" userId="S::rquick@iu.edu::8be599fb-bee3-4cec-bdbc-a40431c118c7" providerId="AD" clId="Web-{C5CFAC11-FA16-5530-DE0C-8EBD9A637109}"/>
    <pc:docChg chg="addSld modSld">
      <pc:chgData name="Quick, Robert E" userId="S::rquick@iu.edu::8be599fb-bee3-4cec-bdbc-a40431c118c7" providerId="AD" clId="Web-{C5CFAC11-FA16-5530-DE0C-8EBD9A637109}" dt="2024-12-03T20:38:53.248" v="831" actId="20577"/>
      <pc:docMkLst>
        <pc:docMk/>
      </pc:docMkLst>
      <pc:sldChg chg="addSp delSp modSp">
        <pc:chgData name="Quick, Robert E" userId="S::rquick@iu.edu::8be599fb-bee3-4cec-bdbc-a40431c118c7" providerId="AD" clId="Web-{C5CFAC11-FA16-5530-DE0C-8EBD9A637109}" dt="2024-12-03T20:38:53.248" v="831" actId="20577"/>
        <pc:sldMkLst>
          <pc:docMk/>
          <pc:sldMk cId="873829119" sldId="267"/>
        </pc:sldMkLst>
        <pc:spChg chg="add mod">
          <ac:chgData name="Quick, Robert E" userId="S::rquick@iu.edu::8be599fb-bee3-4cec-bdbc-a40431c118c7" providerId="AD" clId="Web-{C5CFAC11-FA16-5530-DE0C-8EBD9A637109}" dt="2024-12-03T20:38:53.248" v="831" actId="20577"/>
          <ac:spMkLst>
            <pc:docMk/>
            <pc:sldMk cId="873829119" sldId="267"/>
            <ac:spMk id="7" creationId="{5A068BA8-A413-8943-7D6A-19CC1797E0A5}"/>
          </ac:spMkLst>
        </pc:spChg>
      </pc:sldChg>
      <pc:sldChg chg="addSp delSp modSp new mod setBg">
        <pc:chgData name="Quick, Robert E" userId="S::rquick@iu.edu::8be599fb-bee3-4cec-bdbc-a40431c118c7" providerId="AD" clId="Web-{C5CFAC11-FA16-5530-DE0C-8EBD9A637109}" dt="2024-12-03T20:27:37.841" v="306" actId="20577"/>
        <pc:sldMkLst>
          <pc:docMk/>
          <pc:sldMk cId="488771434" sldId="294"/>
        </pc:sldMkLst>
        <pc:spChg chg="mod">
          <ac:chgData name="Quick, Robert E" userId="S::rquick@iu.edu::8be599fb-bee3-4cec-bdbc-a40431c118c7" providerId="AD" clId="Web-{C5CFAC11-FA16-5530-DE0C-8EBD9A637109}" dt="2024-12-03T20:21:29.216" v="37"/>
          <ac:spMkLst>
            <pc:docMk/>
            <pc:sldMk cId="488771434" sldId="294"/>
            <ac:spMk id="2" creationId="{3D13CEBD-ED5A-FCA2-80C7-682B38783B8C}"/>
          </ac:spMkLst>
        </pc:spChg>
        <pc:spChg chg="add mod">
          <ac:chgData name="Quick, Robert E" userId="S::rquick@iu.edu::8be599fb-bee3-4cec-bdbc-a40431c118c7" providerId="AD" clId="Web-{C5CFAC11-FA16-5530-DE0C-8EBD9A637109}" dt="2024-12-03T20:27:37.841" v="306" actId="20577"/>
          <ac:spMkLst>
            <pc:docMk/>
            <pc:sldMk cId="488771434" sldId="294"/>
            <ac:spMk id="8" creationId="{6DFDF6D0-08C8-4D81-EEE3-BCD4006B97D0}"/>
          </ac:spMkLst>
        </pc:spChg>
        <pc:spChg chg="add">
          <ac:chgData name="Quick, Robert E" userId="S::rquick@iu.edu::8be599fb-bee3-4cec-bdbc-a40431c118c7" providerId="AD" clId="Web-{C5CFAC11-FA16-5530-DE0C-8EBD9A637109}" dt="2024-12-03T20:21:29.216" v="37"/>
          <ac:spMkLst>
            <pc:docMk/>
            <pc:sldMk cId="488771434" sldId="294"/>
            <ac:spMk id="11" creationId="{201CC55D-ED54-4C5C-95E6-10947BD1103B}"/>
          </ac:spMkLst>
        </pc:spChg>
        <pc:spChg chg="mod">
          <ac:chgData name="Quick, Robert E" userId="S::rquick@iu.edu::8be599fb-bee3-4cec-bdbc-a40431c118c7" providerId="AD" clId="Web-{C5CFAC11-FA16-5530-DE0C-8EBD9A637109}" dt="2024-12-03T20:21:48.278" v="40"/>
          <ac:spMkLst>
            <pc:docMk/>
            <pc:sldMk cId="488771434" sldId="294"/>
            <ac:spMk id="14" creationId="{F399A70F-F8CD-4992-9EF5-6CF15472E73F}"/>
          </ac:spMkLst>
        </pc:spChg>
        <pc:spChg chg="mod">
          <ac:chgData name="Quick, Robert E" userId="S::rquick@iu.edu::8be599fb-bee3-4cec-bdbc-a40431c118c7" providerId="AD" clId="Web-{C5CFAC11-FA16-5530-DE0C-8EBD9A637109}" dt="2024-12-03T20:21:43.731" v="39"/>
          <ac:spMkLst>
            <pc:docMk/>
            <pc:sldMk cId="488771434" sldId="294"/>
            <ac:spMk id="15" creationId="{48F4FEDC-6D80-458C-A665-075D9B9500FD}"/>
          </ac:spMkLst>
        </pc:spChg>
        <pc:spChg chg="add mod">
          <ac:chgData name="Quick, Robert E" userId="S::rquick@iu.edu::8be599fb-bee3-4cec-bdbc-a40431c118c7" providerId="AD" clId="Web-{C5CFAC11-FA16-5530-DE0C-8EBD9A637109}" dt="2024-12-03T20:21:52.450" v="41"/>
          <ac:spMkLst>
            <pc:docMk/>
            <pc:sldMk cId="488771434" sldId="294"/>
            <ac:spMk id="17" creationId="{3873B707-463F-40B0-8227-E8CC6C67EB25}"/>
          </ac:spMkLst>
        </pc:spChg>
        <pc:spChg chg="add mod">
          <ac:chgData name="Quick, Robert E" userId="S::rquick@iu.edu::8be599fb-bee3-4cec-bdbc-a40431c118c7" providerId="AD" clId="Web-{C5CFAC11-FA16-5530-DE0C-8EBD9A637109}" dt="2024-12-03T20:21:37.388" v="38"/>
          <ac:spMkLst>
            <pc:docMk/>
            <pc:sldMk cId="488771434" sldId="294"/>
            <ac:spMk id="19" creationId="{C13237C8-E62C-4F0D-A318-BD6FB6C2D138}"/>
          </ac:spMkLst>
        </pc:spChg>
        <pc:spChg chg="add">
          <ac:chgData name="Quick, Robert E" userId="S::rquick@iu.edu::8be599fb-bee3-4cec-bdbc-a40431c118c7" providerId="AD" clId="Web-{C5CFAC11-FA16-5530-DE0C-8EBD9A637109}" dt="2024-12-03T20:21:29.216" v="37"/>
          <ac:spMkLst>
            <pc:docMk/>
            <pc:sldMk cId="488771434" sldId="294"/>
            <ac:spMk id="21" creationId="{19C9EAEA-39D0-4B0E-A0EB-51E7B26740B1}"/>
          </ac:spMkLst>
        </pc:spChg>
        <pc:grpChg chg="add">
          <ac:chgData name="Quick, Robert E" userId="S::rquick@iu.edu::8be599fb-bee3-4cec-bdbc-a40431c118c7" providerId="AD" clId="Web-{C5CFAC11-FA16-5530-DE0C-8EBD9A637109}" dt="2024-12-03T20:21:29.216" v="37"/>
          <ac:grpSpMkLst>
            <pc:docMk/>
            <pc:sldMk cId="488771434" sldId="294"/>
            <ac:grpSpMk id="13" creationId="{1DE889C7-FAD6-4397-98E2-05D503484459}"/>
          </ac:grpSpMkLst>
        </pc:grpChg>
        <pc:picChg chg="add mod ord">
          <ac:chgData name="Quick, Robert E" userId="S::rquick@iu.edu::8be599fb-bee3-4cec-bdbc-a40431c118c7" providerId="AD" clId="Web-{C5CFAC11-FA16-5530-DE0C-8EBD9A637109}" dt="2024-12-03T20:21:29.216" v="37"/>
          <ac:picMkLst>
            <pc:docMk/>
            <pc:sldMk cId="488771434" sldId="294"/>
            <ac:picMk id="4" creationId="{C765FA1B-C408-00BD-F51D-A48EB3E5D991}"/>
          </ac:picMkLst>
        </pc:picChg>
      </pc:sldChg>
    </pc:docChg>
  </pc:docChgLst>
  <pc:docChgLst>
    <pc:chgData name="Majji, Ramya Keerthi" userId="S::rmajji@iu.edu::95eda057-1162-4590-b161-d7d899db5b41" providerId="AD" clId="Web-{99D028AE-52C0-70B0-0038-F32E099AE352}"/>
    <pc:docChg chg="addSld modSld modSection">
      <pc:chgData name="Majji, Ramya Keerthi" userId="S::rmajji@iu.edu::95eda057-1162-4590-b161-d7d899db5b41" providerId="AD" clId="Web-{99D028AE-52C0-70B0-0038-F32E099AE352}" dt="2024-12-12T21:42:04.140" v="861" actId="14100"/>
      <pc:docMkLst>
        <pc:docMk/>
      </pc:docMkLst>
      <pc:sldChg chg="modSp">
        <pc:chgData name="Majji, Ramya Keerthi" userId="S::rmajji@iu.edu::95eda057-1162-4590-b161-d7d899db5b41" providerId="AD" clId="Web-{99D028AE-52C0-70B0-0038-F32E099AE352}" dt="2024-12-12T20:34:07.544" v="1" actId="20577"/>
        <pc:sldMkLst>
          <pc:docMk/>
          <pc:sldMk cId="1473561729" sldId="304"/>
        </pc:sldMkLst>
        <pc:spChg chg="mod">
          <ac:chgData name="Majji, Ramya Keerthi" userId="S::rmajji@iu.edu::95eda057-1162-4590-b161-d7d899db5b41" providerId="AD" clId="Web-{99D028AE-52C0-70B0-0038-F32E099AE352}" dt="2024-12-12T20:34:07.544" v="1" actId="20577"/>
          <ac:spMkLst>
            <pc:docMk/>
            <pc:sldMk cId="1473561729" sldId="304"/>
            <ac:spMk id="242" creationId="{78963960-84EC-F1C4-EB7F-9270ECADB5E1}"/>
          </ac:spMkLst>
        </pc:spChg>
      </pc:sldChg>
      <pc:sldChg chg="addSp modSp">
        <pc:chgData name="Majji, Ramya Keerthi" userId="S::rmajji@iu.edu::95eda057-1162-4590-b161-d7d899db5b41" providerId="AD" clId="Web-{99D028AE-52C0-70B0-0038-F32E099AE352}" dt="2024-12-12T21:29:33.719" v="732" actId="14100"/>
        <pc:sldMkLst>
          <pc:docMk/>
          <pc:sldMk cId="3226412272" sldId="339"/>
        </pc:sldMkLst>
        <pc:spChg chg="mod">
          <ac:chgData name="Majji, Ramya Keerthi" userId="S::rmajji@iu.edu::95eda057-1162-4590-b161-d7d899db5b41" providerId="AD" clId="Web-{99D028AE-52C0-70B0-0038-F32E099AE352}" dt="2024-12-12T21:28:44.341" v="728" actId="20577"/>
          <ac:spMkLst>
            <pc:docMk/>
            <pc:sldMk cId="3226412272" sldId="339"/>
            <ac:spMk id="2" creationId="{60D2090B-CAE7-CCAF-93FD-853EE4D9469D}"/>
          </ac:spMkLst>
        </pc:spChg>
        <pc:spChg chg="add mod">
          <ac:chgData name="Majji, Ramya Keerthi" userId="S::rmajji@iu.edu::95eda057-1162-4590-b161-d7d899db5b41" providerId="AD" clId="Web-{99D028AE-52C0-70B0-0038-F32E099AE352}" dt="2024-12-12T21:28:24.621" v="726" actId="20577"/>
          <ac:spMkLst>
            <pc:docMk/>
            <pc:sldMk cId="3226412272" sldId="339"/>
            <ac:spMk id="3" creationId="{812AE739-7371-51A5-DCCE-82F1279F9AA6}"/>
          </ac:spMkLst>
        </pc:spChg>
        <pc:picChg chg="add mod">
          <ac:chgData name="Majji, Ramya Keerthi" userId="S::rmajji@iu.edu::95eda057-1162-4590-b161-d7d899db5b41" providerId="AD" clId="Web-{99D028AE-52C0-70B0-0038-F32E099AE352}" dt="2024-12-12T21:25:12.770" v="705" actId="1076"/>
          <ac:picMkLst>
            <pc:docMk/>
            <pc:sldMk cId="3226412272" sldId="339"/>
            <ac:picMk id="4" creationId="{E0A7425C-944C-0610-6081-F8EF25F66BE4}"/>
          </ac:picMkLst>
        </pc:picChg>
        <pc:picChg chg="add mod">
          <ac:chgData name="Majji, Ramya Keerthi" userId="S::rmajji@iu.edu::95eda057-1162-4590-b161-d7d899db5b41" providerId="AD" clId="Web-{99D028AE-52C0-70B0-0038-F32E099AE352}" dt="2024-12-12T21:29:33.719" v="732" actId="14100"/>
          <ac:picMkLst>
            <pc:docMk/>
            <pc:sldMk cId="3226412272" sldId="339"/>
            <ac:picMk id="5" creationId="{447349BD-1B99-5BBC-8DE2-0467F6F07DD2}"/>
          </ac:picMkLst>
        </pc:picChg>
      </pc:sldChg>
      <pc:sldChg chg="addSp delSp modSp new">
        <pc:chgData name="Majji, Ramya Keerthi" userId="S::rmajji@iu.edu::95eda057-1162-4590-b161-d7d899db5b41" providerId="AD" clId="Web-{99D028AE-52C0-70B0-0038-F32E099AE352}" dt="2024-12-12T21:42:04.140" v="861" actId="14100"/>
        <pc:sldMkLst>
          <pc:docMk/>
          <pc:sldMk cId="2975004382" sldId="342"/>
        </pc:sldMkLst>
        <pc:spChg chg="add del">
          <ac:chgData name="Majji, Ramya Keerthi" userId="S::rmajji@iu.edu::95eda057-1162-4590-b161-d7d899db5b41" providerId="AD" clId="Web-{99D028AE-52C0-70B0-0038-F32E099AE352}" dt="2024-12-12T21:31:44.286" v="735"/>
          <ac:spMkLst>
            <pc:docMk/>
            <pc:sldMk cId="2975004382" sldId="342"/>
            <ac:spMk id="2" creationId="{669BA127-7F7C-5181-1C85-DF7F22A60E08}"/>
          </ac:spMkLst>
        </pc:spChg>
        <pc:spChg chg="add mod">
          <ac:chgData name="Majji, Ramya Keerthi" userId="S::rmajji@iu.edu::95eda057-1162-4590-b161-d7d899db5b41" providerId="AD" clId="Web-{99D028AE-52C0-70B0-0038-F32E099AE352}" dt="2024-12-12T21:41:56.046" v="859" actId="14100"/>
          <ac:spMkLst>
            <pc:docMk/>
            <pc:sldMk cId="2975004382" sldId="342"/>
            <ac:spMk id="3" creationId="{C3FD84C4-2838-33E8-C1F1-CE5FFE05ACA4}"/>
          </ac:spMkLst>
        </pc:spChg>
        <pc:spChg chg="add mod">
          <ac:chgData name="Majji, Ramya Keerthi" userId="S::rmajji@iu.edu::95eda057-1162-4590-b161-d7d899db5b41" providerId="AD" clId="Web-{99D028AE-52C0-70B0-0038-F32E099AE352}" dt="2024-12-12T21:41:08.325" v="847" actId="1076"/>
          <ac:spMkLst>
            <pc:docMk/>
            <pc:sldMk cId="2975004382" sldId="342"/>
            <ac:spMk id="4" creationId="{64EF6532-0F06-4CB7-42AA-54BE60F6A1FE}"/>
          </ac:spMkLst>
        </pc:spChg>
        <pc:picChg chg="add mod">
          <ac:chgData name="Majji, Ramya Keerthi" userId="S::rmajji@iu.edu::95eda057-1162-4590-b161-d7d899db5b41" providerId="AD" clId="Web-{99D028AE-52C0-70B0-0038-F32E099AE352}" dt="2024-12-12T21:42:04.140" v="861" actId="14100"/>
          <ac:picMkLst>
            <pc:docMk/>
            <pc:sldMk cId="2975004382" sldId="342"/>
            <ac:picMk id="5" creationId="{0C652091-D253-DCA3-2FD7-C1066705D36D}"/>
          </ac:picMkLst>
        </pc:picChg>
      </pc:sldChg>
    </pc:docChg>
  </pc:docChgLst>
  <pc:docChgLst>
    <pc:chgData name="Sunchu, Keerthika" userId="S::ksunchu@iu.edu::12afdfec-b1df-47d3-89dd-30882c173abd" providerId="AD" clId="Web-{0519E061-1361-9E5C-8FCA-A93F79A1D430}"/>
    <pc:docChg chg="addSld modSld">
      <pc:chgData name="Sunchu, Keerthika" userId="S::ksunchu@iu.edu::12afdfec-b1df-47d3-89dd-30882c173abd" providerId="AD" clId="Web-{0519E061-1361-9E5C-8FCA-A93F79A1D430}" dt="2024-12-03T20:39:50.771" v="70" actId="14100"/>
      <pc:docMkLst>
        <pc:docMk/>
      </pc:docMkLst>
      <pc:sldChg chg="addSp delSp modSp new">
        <pc:chgData name="Sunchu, Keerthika" userId="S::ksunchu@iu.edu::12afdfec-b1df-47d3-89dd-30882c173abd" providerId="AD" clId="Web-{0519E061-1361-9E5C-8FCA-A93F79A1D430}" dt="2024-12-03T20:39:50.771" v="70" actId="14100"/>
        <pc:sldMkLst>
          <pc:docMk/>
          <pc:sldMk cId="3737724638" sldId="293"/>
        </pc:sldMkLst>
      </pc:sldChg>
    </pc:docChg>
  </pc:docChgLst>
  <pc:docChgLst>
    <pc:chgData name="Sunchu, Keerthika" userId="S::ksunchu@iu.edu::12afdfec-b1df-47d3-89dd-30882c173abd" providerId="AD" clId="Web-{ACB9724E-AAB2-D6F5-7FFD-E8F01781B9C8}"/>
    <pc:docChg chg="modSld">
      <pc:chgData name="Sunchu, Keerthika" userId="S::ksunchu@iu.edu::12afdfec-b1df-47d3-89dd-30882c173abd" providerId="AD" clId="Web-{ACB9724E-AAB2-D6F5-7FFD-E8F01781B9C8}" dt="2024-12-12T17:52:31.557" v="14" actId="14100"/>
      <pc:docMkLst>
        <pc:docMk/>
      </pc:docMkLst>
      <pc:sldChg chg="modSp">
        <pc:chgData name="Sunchu, Keerthika" userId="S::ksunchu@iu.edu::12afdfec-b1df-47d3-89dd-30882c173abd" providerId="AD" clId="Web-{ACB9724E-AAB2-D6F5-7FFD-E8F01781B9C8}" dt="2024-12-12T17:52:31.557" v="14" actId="14100"/>
        <pc:sldMkLst>
          <pc:docMk/>
          <pc:sldMk cId="2445292145" sldId="278"/>
        </pc:sldMkLst>
        <pc:spChg chg="mod">
          <ac:chgData name="Sunchu, Keerthika" userId="S::ksunchu@iu.edu::12afdfec-b1df-47d3-89dd-30882c173abd" providerId="AD" clId="Web-{ACB9724E-AAB2-D6F5-7FFD-E8F01781B9C8}" dt="2024-12-12T17:51:55.744" v="7" actId="1076"/>
          <ac:spMkLst>
            <pc:docMk/>
            <pc:sldMk cId="2445292145" sldId="278"/>
            <ac:spMk id="2" creationId="{5D7C751B-8E3A-3050-72A3-8BEFC2CC4B3D}"/>
          </ac:spMkLst>
        </pc:spChg>
        <pc:spChg chg="mod">
          <ac:chgData name="Sunchu, Keerthika" userId="S::ksunchu@iu.edu::12afdfec-b1df-47d3-89dd-30882c173abd" providerId="AD" clId="Web-{ACB9724E-AAB2-D6F5-7FFD-E8F01781B9C8}" dt="2024-12-12T17:52:31.557" v="14" actId="14100"/>
          <ac:spMkLst>
            <pc:docMk/>
            <pc:sldMk cId="2445292145" sldId="278"/>
            <ac:spMk id="3" creationId="{B14E16E2-FE7F-8759-3DB1-CF9D3D53DA5B}"/>
          </ac:spMkLst>
        </pc:spChg>
        <pc:picChg chg="mod">
          <ac:chgData name="Sunchu, Keerthika" userId="S::ksunchu@iu.edu::12afdfec-b1df-47d3-89dd-30882c173abd" providerId="AD" clId="Web-{ACB9724E-AAB2-D6F5-7FFD-E8F01781B9C8}" dt="2024-12-12T17:51:33.635" v="4" actId="1076"/>
          <ac:picMkLst>
            <pc:docMk/>
            <pc:sldMk cId="2445292145" sldId="278"/>
            <ac:picMk id="5" creationId="{17953144-97AB-76D2-0992-7AE1DC33771F}"/>
          </ac:picMkLst>
        </pc:picChg>
        <pc:picChg chg="mod">
          <ac:chgData name="Sunchu, Keerthika" userId="S::ksunchu@iu.edu::12afdfec-b1df-47d3-89dd-30882c173abd" providerId="AD" clId="Web-{ACB9724E-AAB2-D6F5-7FFD-E8F01781B9C8}" dt="2024-12-12T17:52:04.838" v="11" actId="1076"/>
          <ac:picMkLst>
            <pc:docMk/>
            <pc:sldMk cId="2445292145" sldId="278"/>
            <ac:picMk id="6" creationId="{B7B1C4F4-CD11-D4EC-3CA7-8F07DF7F0753}"/>
          </ac:picMkLst>
        </pc:picChg>
        <pc:picChg chg="mod">
          <ac:chgData name="Sunchu, Keerthika" userId="S::ksunchu@iu.edu::12afdfec-b1df-47d3-89dd-30882c173abd" providerId="AD" clId="Web-{ACB9724E-AAB2-D6F5-7FFD-E8F01781B9C8}" dt="2024-12-12T17:51:26.073" v="3" actId="1076"/>
          <ac:picMkLst>
            <pc:docMk/>
            <pc:sldMk cId="2445292145" sldId="278"/>
            <ac:picMk id="8" creationId="{95586E22-56C4-9537-EEE7-E37F82D5AA4E}"/>
          </ac:picMkLst>
        </pc:picChg>
      </pc:sldChg>
    </pc:docChg>
  </pc:docChgLst>
  <pc:docChgLst>
    <pc:chgData name="Taylor, April D" userId="S::taylorad@iu.edu::98282410-b98f-4ad7-a581-af213ca335dc" providerId="AD" clId="Web-{7E3A32B7-D731-4208-8395-C61B0B212F52}"/>
    <pc:docChg chg="addSld modSld sldOrd modSection">
      <pc:chgData name="Taylor, April D" userId="S::taylorad@iu.edu::98282410-b98f-4ad7-a581-af213ca335dc" providerId="AD" clId="Web-{7E3A32B7-D731-4208-8395-C61B0B212F52}" dt="2024-12-10T20:08:04.114" v="61"/>
      <pc:docMkLst>
        <pc:docMk/>
      </pc:docMkLst>
      <pc:sldChg chg="ord">
        <pc:chgData name="Taylor, April D" userId="S::taylorad@iu.edu::98282410-b98f-4ad7-a581-af213ca335dc" providerId="AD" clId="Web-{7E3A32B7-D731-4208-8395-C61B0B212F52}" dt="2024-12-10T20:05:38.265" v="3"/>
        <pc:sldMkLst>
          <pc:docMk/>
          <pc:sldMk cId="488445887" sldId="307"/>
        </pc:sldMkLst>
      </pc:sldChg>
      <pc:sldChg chg="addSp delSp modSp new mod modClrScheme chgLayout">
        <pc:chgData name="Taylor, April D" userId="S::taylorad@iu.edu::98282410-b98f-4ad7-a581-af213ca335dc" providerId="AD" clId="Web-{7E3A32B7-D731-4208-8395-C61B0B212F52}" dt="2024-12-10T20:08:04.114" v="61"/>
        <pc:sldMkLst>
          <pc:docMk/>
          <pc:sldMk cId="1922092427" sldId="319"/>
        </pc:sldMkLst>
      </pc:sldChg>
    </pc:docChg>
  </pc:docChgLst>
  <pc:docChgLst>
    <pc:chgData name="Mishra, Puja Darshana" userId="S::pumishra@iu.edu::391c16cd-28d9-495c-ab25-4705c333081a" providerId="AD" clId="Web-{83223B3E-E96B-9997-52D0-EBFEE61EC622}"/>
    <pc:docChg chg="modSld">
      <pc:chgData name="Mishra, Puja Darshana" userId="S::pumishra@iu.edu::391c16cd-28d9-495c-ab25-4705c333081a" providerId="AD" clId="Web-{83223B3E-E96B-9997-52D0-EBFEE61EC622}" dt="2024-12-12T20:51:49.456" v="101" actId="20577"/>
      <pc:docMkLst>
        <pc:docMk/>
      </pc:docMkLst>
      <pc:sldChg chg="modSp">
        <pc:chgData name="Mishra, Puja Darshana" userId="S::pumishra@iu.edu::391c16cd-28d9-495c-ab25-4705c333081a" providerId="AD" clId="Web-{83223B3E-E96B-9997-52D0-EBFEE61EC622}" dt="2024-12-12T20:51:49.456" v="101" actId="20577"/>
        <pc:sldMkLst>
          <pc:docMk/>
          <pc:sldMk cId="864382145" sldId="274"/>
        </pc:sldMkLst>
        <pc:spChg chg="mod">
          <ac:chgData name="Mishra, Puja Darshana" userId="S::pumishra@iu.edu::391c16cd-28d9-495c-ab25-4705c333081a" providerId="AD" clId="Web-{83223B3E-E96B-9997-52D0-EBFEE61EC622}" dt="2024-12-12T20:51:49.456" v="101" actId="20577"/>
          <ac:spMkLst>
            <pc:docMk/>
            <pc:sldMk cId="864382145" sldId="274"/>
            <ac:spMk id="3" creationId="{0114F2AB-C8B4-031B-1562-7B817D62A07F}"/>
          </ac:spMkLst>
        </pc:spChg>
      </pc:sldChg>
      <pc:sldChg chg="addSp delSp modSp">
        <pc:chgData name="Mishra, Puja Darshana" userId="S::pumishra@iu.edu::391c16cd-28d9-495c-ab25-4705c333081a" providerId="AD" clId="Web-{83223B3E-E96B-9997-52D0-EBFEE61EC622}" dt="2024-12-12T19:20:39.196" v="53" actId="20577"/>
        <pc:sldMkLst>
          <pc:docMk/>
          <pc:sldMk cId="3222210889" sldId="290"/>
        </pc:sldMkLst>
        <pc:spChg chg="add del mod">
          <ac:chgData name="Mishra, Puja Darshana" userId="S::pumishra@iu.edu::391c16cd-28d9-495c-ab25-4705c333081a" providerId="AD" clId="Web-{83223B3E-E96B-9997-52D0-EBFEE61EC622}" dt="2024-12-12T19:10:39.381" v="1"/>
          <ac:spMkLst>
            <pc:docMk/>
            <pc:sldMk cId="3222210889" sldId="290"/>
            <ac:spMk id="3" creationId="{7A896062-1BA7-06EF-8A3D-4CCD43254ED4}"/>
          </ac:spMkLst>
        </pc:spChg>
        <pc:spChg chg="mod">
          <ac:chgData name="Mishra, Puja Darshana" userId="S::pumishra@iu.edu::391c16cd-28d9-495c-ab25-4705c333081a" providerId="AD" clId="Web-{83223B3E-E96B-9997-52D0-EBFEE61EC622}" dt="2024-12-12T19:20:39.196" v="53" actId="20577"/>
          <ac:spMkLst>
            <pc:docMk/>
            <pc:sldMk cId="3222210889" sldId="290"/>
            <ac:spMk id="6" creationId="{FF4DD4E6-2300-C44C-ADC7-DA149B1977E0}"/>
          </ac:spMkLst>
        </pc:spChg>
        <pc:picChg chg="del">
          <ac:chgData name="Mishra, Puja Darshana" userId="S::pumishra@iu.edu::391c16cd-28d9-495c-ab25-4705c333081a" providerId="AD" clId="Web-{83223B3E-E96B-9997-52D0-EBFEE61EC622}" dt="2024-12-12T19:10:19.364" v="0"/>
          <ac:picMkLst>
            <pc:docMk/>
            <pc:sldMk cId="3222210889" sldId="290"/>
            <ac:picMk id="4" creationId="{7706CF1A-98A6-ABD6-8966-4D79B8A15716}"/>
          </ac:picMkLst>
        </pc:picChg>
        <pc:picChg chg="add mod ord">
          <ac:chgData name="Mishra, Puja Darshana" userId="S::pumishra@iu.edu::391c16cd-28d9-495c-ab25-4705c333081a" providerId="AD" clId="Web-{83223B3E-E96B-9997-52D0-EBFEE61EC622}" dt="2024-12-12T19:10:50.537" v="6" actId="1076"/>
          <ac:picMkLst>
            <pc:docMk/>
            <pc:sldMk cId="3222210889" sldId="290"/>
            <ac:picMk id="5" creationId="{DA8DD27C-69AE-756A-5AD0-13718403635F}"/>
          </ac:picMkLst>
        </pc:picChg>
      </pc:sldChg>
    </pc:docChg>
  </pc:docChgLst>
  <pc:docChgLst>
    <pc:chgData name="Quick, Robert E" userId="S::rquick@iu.edu::8be599fb-bee3-4cec-bdbc-a40431c118c7" providerId="AD" clId="Web-{0C9958F1-1CEC-CFEB-F156-3E2728744B7D}"/>
    <pc:docChg chg="delSld modSld sldOrd modSection">
      <pc:chgData name="Quick, Robert E" userId="S::rquick@iu.edu::8be599fb-bee3-4cec-bdbc-a40431c118c7" providerId="AD" clId="Web-{0C9958F1-1CEC-CFEB-F156-3E2728744B7D}" dt="2024-12-12T19:44:20.100" v="2116"/>
      <pc:docMkLst>
        <pc:docMk/>
      </pc:docMkLst>
      <pc:sldChg chg="modSp modNotes">
        <pc:chgData name="Quick, Robert E" userId="S::rquick@iu.edu::8be599fb-bee3-4cec-bdbc-a40431c118c7" providerId="AD" clId="Web-{0C9958F1-1CEC-CFEB-F156-3E2728744B7D}" dt="2024-12-12T19:26:18.466" v="1822"/>
        <pc:sldMkLst>
          <pc:docMk/>
          <pc:sldMk cId="2807035864" sldId="258"/>
        </pc:sldMkLst>
        <pc:spChg chg="mod">
          <ac:chgData name="Quick, Robert E" userId="S::rquick@iu.edu::8be599fb-bee3-4cec-bdbc-a40431c118c7" providerId="AD" clId="Web-{0C9958F1-1CEC-CFEB-F156-3E2728744B7D}" dt="2024-12-12T19:25:44.261" v="1819" actId="20577"/>
          <ac:spMkLst>
            <pc:docMk/>
            <pc:sldMk cId="2807035864" sldId="258"/>
            <ac:spMk id="2" creationId="{00000000-0000-0000-0000-000000000000}"/>
          </ac:spMkLst>
        </pc:spChg>
      </pc:sldChg>
      <pc:sldChg chg="del">
        <pc:chgData name="Quick, Robert E" userId="S::rquick@iu.edu::8be599fb-bee3-4cec-bdbc-a40431c118c7" providerId="AD" clId="Web-{0C9958F1-1CEC-CFEB-F156-3E2728744B7D}" dt="2024-12-12T18:35:18.290" v="659"/>
        <pc:sldMkLst>
          <pc:docMk/>
          <pc:sldMk cId="1664990541" sldId="260"/>
        </pc:sldMkLst>
      </pc:sldChg>
      <pc:sldChg chg="modSp modNotes">
        <pc:chgData name="Quick, Robert E" userId="S::rquick@iu.edu::8be599fb-bee3-4cec-bdbc-a40431c118c7" providerId="AD" clId="Web-{0C9958F1-1CEC-CFEB-F156-3E2728744B7D}" dt="2024-12-12T18:59:05.585" v="1295" actId="20577"/>
        <pc:sldMkLst>
          <pc:docMk/>
          <pc:sldMk cId="3277777080" sldId="264"/>
        </pc:sldMkLst>
        <pc:spChg chg="mod">
          <ac:chgData name="Quick, Robert E" userId="S::rquick@iu.edu::8be599fb-bee3-4cec-bdbc-a40431c118c7" providerId="AD" clId="Web-{0C9958F1-1CEC-CFEB-F156-3E2728744B7D}" dt="2024-12-12T18:59:05.585" v="1295" actId="20577"/>
          <ac:spMkLst>
            <pc:docMk/>
            <pc:sldMk cId="3277777080" sldId="264"/>
            <ac:spMk id="3" creationId="{B6B2BC28-DFDA-EBA3-6600-ECB62A662837}"/>
          </ac:spMkLst>
        </pc:spChg>
      </pc:sldChg>
      <pc:sldChg chg="modSp modNotes">
        <pc:chgData name="Quick, Robert E" userId="S::rquick@iu.edu::8be599fb-bee3-4cec-bdbc-a40431c118c7" providerId="AD" clId="Web-{0C9958F1-1CEC-CFEB-F156-3E2728744B7D}" dt="2024-12-12T17:46:33.040" v="477"/>
        <pc:sldMkLst>
          <pc:docMk/>
          <pc:sldMk cId="378870282" sldId="265"/>
        </pc:sldMkLst>
        <pc:picChg chg="mod">
          <ac:chgData name="Quick, Robert E" userId="S::rquick@iu.edu::8be599fb-bee3-4cec-bdbc-a40431c118c7" providerId="AD" clId="Web-{0C9958F1-1CEC-CFEB-F156-3E2728744B7D}" dt="2024-12-12T17:44:20.301" v="405" actId="14100"/>
          <ac:picMkLst>
            <pc:docMk/>
            <pc:sldMk cId="378870282" sldId="265"/>
            <ac:picMk id="5" creationId="{0309476D-EAE9-835D-4D59-04D29959743E}"/>
          </ac:picMkLst>
        </pc:picChg>
      </pc:sldChg>
      <pc:sldChg chg="modNotes">
        <pc:chgData name="Quick, Robert E" userId="S::rquick@iu.edu::8be599fb-bee3-4cec-bdbc-a40431c118c7" providerId="AD" clId="Web-{0C9958F1-1CEC-CFEB-F156-3E2728744B7D}" dt="2024-12-12T19:44:20.100" v="2116"/>
        <pc:sldMkLst>
          <pc:docMk/>
          <pc:sldMk cId="873829119" sldId="267"/>
        </pc:sldMkLst>
      </pc:sldChg>
      <pc:sldChg chg="del">
        <pc:chgData name="Quick, Robert E" userId="S::rquick@iu.edu::8be599fb-bee3-4cec-bdbc-a40431c118c7" providerId="AD" clId="Web-{0C9958F1-1CEC-CFEB-F156-3E2728744B7D}" dt="2024-12-12T18:21:45.076" v="629"/>
        <pc:sldMkLst>
          <pc:docMk/>
          <pc:sldMk cId="2656456942" sldId="268"/>
        </pc:sldMkLst>
      </pc:sldChg>
      <pc:sldChg chg="del">
        <pc:chgData name="Quick, Robert E" userId="S::rquick@iu.edu::8be599fb-bee3-4cec-bdbc-a40431c118c7" providerId="AD" clId="Web-{0C9958F1-1CEC-CFEB-F156-3E2728744B7D}" dt="2024-12-12T18:24:38.113" v="648"/>
        <pc:sldMkLst>
          <pc:docMk/>
          <pc:sldMk cId="2916443199" sldId="272"/>
        </pc:sldMkLst>
      </pc:sldChg>
      <pc:sldChg chg="ord">
        <pc:chgData name="Quick, Robert E" userId="S::rquick@iu.edu::8be599fb-bee3-4cec-bdbc-a40431c118c7" providerId="AD" clId="Web-{0C9958F1-1CEC-CFEB-F156-3E2728744B7D}" dt="2024-12-12T18:18:14.522" v="601"/>
        <pc:sldMkLst>
          <pc:docMk/>
          <pc:sldMk cId="4218108166" sldId="277"/>
        </pc:sldMkLst>
      </pc:sldChg>
      <pc:sldChg chg="mod modShow">
        <pc:chgData name="Quick, Robert E" userId="S::rquick@iu.edu::8be599fb-bee3-4cec-bdbc-a40431c118c7" providerId="AD" clId="Web-{0C9958F1-1CEC-CFEB-F156-3E2728744B7D}" dt="2024-12-12T18:22:59.313" v="630"/>
        <pc:sldMkLst>
          <pc:docMk/>
          <pc:sldMk cId="707651382" sldId="288"/>
        </pc:sldMkLst>
      </pc:sldChg>
      <pc:sldChg chg="modNotes">
        <pc:chgData name="Quick, Robert E" userId="S::rquick@iu.edu::8be599fb-bee3-4cec-bdbc-a40431c118c7" providerId="AD" clId="Web-{0C9958F1-1CEC-CFEB-F156-3E2728744B7D}" dt="2024-12-12T19:28:50.054" v="1854"/>
        <pc:sldMkLst>
          <pc:docMk/>
          <pc:sldMk cId="488771434" sldId="294"/>
        </pc:sldMkLst>
      </pc:sldChg>
      <pc:sldChg chg="modSp">
        <pc:chgData name="Quick, Robert E" userId="S::rquick@iu.edu::8be599fb-bee3-4cec-bdbc-a40431c118c7" providerId="AD" clId="Web-{0C9958F1-1CEC-CFEB-F156-3E2728744B7D}" dt="2024-12-12T18:31:50.455" v="658" actId="20577"/>
        <pc:sldMkLst>
          <pc:docMk/>
          <pc:sldMk cId="1473561729" sldId="304"/>
        </pc:sldMkLst>
        <pc:spChg chg="mod">
          <ac:chgData name="Quick, Robert E" userId="S::rquick@iu.edu::8be599fb-bee3-4cec-bdbc-a40431c118c7" providerId="AD" clId="Web-{0C9958F1-1CEC-CFEB-F156-3E2728744B7D}" dt="2024-12-12T18:31:50.455" v="658" actId="20577"/>
          <ac:spMkLst>
            <pc:docMk/>
            <pc:sldMk cId="1473561729" sldId="304"/>
            <ac:spMk id="242" creationId="{78963960-84EC-F1C4-EB7F-9270ECADB5E1}"/>
          </ac:spMkLst>
        </pc:spChg>
      </pc:sldChg>
      <pc:sldChg chg="del">
        <pc:chgData name="Quick, Robert E" userId="S::rquick@iu.edu::8be599fb-bee3-4cec-bdbc-a40431c118c7" providerId="AD" clId="Web-{0C9958F1-1CEC-CFEB-F156-3E2728744B7D}" dt="2024-12-12T18:17:49.990" v="600"/>
        <pc:sldMkLst>
          <pc:docMk/>
          <pc:sldMk cId="3482742727" sldId="318"/>
        </pc:sldMkLst>
      </pc:sldChg>
      <pc:sldChg chg="modSp del">
        <pc:chgData name="Quick, Robert E" userId="S::rquick@iu.edu::8be599fb-bee3-4cec-bdbc-a40431c118c7" providerId="AD" clId="Web-{0C9958F1-1CEC-CFEB-F156-3E2728744B7D}" dt="2024-12-12T18:05:02.434" v="559"/>
        <pc:sldMkLst>
          <pc:docMk/>
          <pc:sldMk cId="1922092427" sldId="319"/>
        </pc:sldMkLst>
        <pc:spChg chg="mod">
          <ac:chgData name="Quick, Robert E" userId="S::rquick@iu.edu::8be599fb-bee3-4cec-bdbc-a40431c118c7" providerId="AD" clId="Web-{0C9958F1-1CEC-CFEB-F156-3E2728744B7D}" dt="2024-12-12T18:04:35.465" v="550" actId="20577"/>
          <ac:spMkLst>
            <pc:docMk/>
            <pc:sldMk cId="1922092427" sldId="319"/>
            <ac:spMk id="2" creationId="{52214B29-71B0-3F62-7B19-311C48F77985}"/>
          </ac:spMkLst>
        </pc:spChg>
      </pc:sldChg>
      <pc:sldChg chg="modSp modNotes">
        <pc:chgData name="Quick, Robert E" userId="S::rquick@iu.edu::8be599fb-bee3-4cec-bdbc-a40431c118c7" providerId="AD" clId="Web-{0C9958F1-1CEC-CFEB-F156-3E2728744B7D}" dt="2024-12-12T18:38:30.124" v="727" actId="20577"/>
        <pc:sldMkLst>
          <pc:docMk/>
          <pc:sldMk cId="1342347610" sldId="325"/>
        </pc:sldMkLst>
        <pc:spChg chg="mod">
          <ac:chgData name="Quick, Robert E" userId="S::rquick@iu.edu::8be599fb-bee3-4cec-bdbc-a40431c118c7" providerId="AD" clId="Web-{0C9958F1-1CEC-CFEB-F156-3E2728744B7D}" dt="2024-12-12T18:38:23.061" v="717" actId="20577"/>
          <ac:spMkLst>
            <pc:docMk/>
            <pc:sldMk cId="1342347610" sldId="325"/>
            <ac:spMk id="3" creationId="{A27131F6-15D0-6945-AAFF-C5FBC8703F68}"/>
          </ac:spMkLst>
        </pc:spChg>
        <pc:spChg chg="mod">
          <ac:chgData name="Quick, Robert E" userId="S::rquick@iu.edu::8be599fb-bee3-4cec-bdbc-a40431c118c7" providerId="AD" clId="Web-{0C9958F1-1CEC-CFEB-F156-3E2728744B7D}" dt="2024-12-12T18:38:30.124" v="727" actId="20577"/>
          <ac:spMkLst>
            <pc:docMk/>
            <pc:sldMk cId="1342347610" sldId="325"/>
            <ac:spMk id="11" creationId="{D23AD2A3-1213-2DF5-5266-C80B3C433918}"/>
          </ac:spMkLst>
        </pc:spChg>
      </pc:sldChg>
      <pc:sldChg chg="modSp">
        <pc:chgData name="Quick, Robert E" userId="S::rquick@iu.edu::8be599fb-bee3-4cec-bdbc-a40431c118c7" providerId="AD" clId="Web-{0C9958F1-1CEC-CFEB-F156-3E2728744B7D}" dt="2024-12-12T18:38:47.546" v="736" actId="20577"/>
        <pc:sldMkLst>
          <pc:docMk/>
          <pc:sldMk cId="3805727644" sldId="327"/>
        </pc:sldMkLst>
        <pc:spChg chg="mod">
          <ac:chgData name="Quick, Robert E" userId="S::rquick@iu.edu::8be599fb-bee3-4cec-bdbc-a40431c118c7" providerId="AD" clId="Web-{0C9958F1-1CEC-CFEB-F156-3E2728744B7D}" dt="2024-12-12T18:38:47.546" v="736" actId="20577"/>
          <ac:spMkLst>
            <pc:docMk/>
            <pc:sldMk cId="3805727644" sldId="327"/>
            <ac:spMk id="3" creationId="{A27131F6-15D0-6945-AAFF-C5FBC8703F68}"/>
          </ac:spMkLst>
        </pc:spChg>
        <pc:spChg chg="mod">
          <ac:chgData name="Quick, Robert E" userId="S::rquick@iu.edu::8be599fb-bee3-4cec-bdbc-a40431c118c7" providerId="AD" clId="Web-{0C9958F1-1CEC-CFEB-F156-3E2728744B7D}" dt="2024-12-12T18:38:36.405" v="733" actId="20577"/>
          <ac:spMkLst>
            <pc:docMk/>
            <pc:sldMk cId="3805727644" sldId="327"/>
            <ac:spMk id="11" creationId="{D23AD2A3-1213-2DF5-5266-C80B3C433918}"/>
          </ac:spMkLst>
        </pc:spChg>
      </pc:sldChg>
      <pc:sldChg chg="modSp">
        <pc:chgData name="Quick, Robert E" userId="S::rquick@iu.edu::8be599fb-bee3-4cec-bdbc-a40431c118c7" providerId="AD" clId="Web-{0C9958F1-1CEC-CFEB-F156-3E2728744B7D}" dt="2024-12-12T18:19:14.977" v="628" actId="20577"/>
        <pc:sldMkLst>
          <pc:docMk/>
          <pc:sldMk cId="4154481428" sldId="329"/>
        </pc:sldMkLst>
        <pc:spChg chg="mod">
          <ac:chgData name="Quick, Robert E" userId="S::rquick@iu.edu::8be599fb-bee3-4cec-bdbc-a40431c118c7" providerId="AD" clId="Web-{0C9958F1-1CEC-CFEB-F156-3E2728744B7D}" dt="2024-12-12T18:19:14.977" v="628" actId="20577"/>
          <ac:spMkLst>
            <pc:docMk/>
            <pc:sldMk cId="4154481428" sldId="329"/>
            <ac:spMk id="3" creationId="{A27131F6-15D0-6945-AAFF-C5FBC8703F68}"/>
          </ac:spMkLst>
        </pc:spChg>
      </pc:sldChg>
      <pc:sldChg chg="modSp">
        <pc:chgData name="Quick, Robert E" userId="S::rquick@iu.edu::8be599fb-bee3-4cec-bdbc-a40431c118c7" providerId="AD" clId="Web-{0C9958F1-1CEC-CFEB-F156-3E2728744B7D}" dt="2024-12-12T18:23:48.877" v="647" actId="20577"/>
        <pc:sldMkLst>
          <pc:docMk/>
          <pc:sldMk cId="1655391852" sldId="330"/>
        </pc:sldMkLst>
        <pc:spChg chg="mod">
          <ac:chgData name="Quick, Robert E" userId="S::rquick@iu.edu::8be599fb-bee3-4cec-bdbc-a40431c118c7" providerId="AD" clId="Web-{0C9958F1-1CEC-CFEB-F156-3E2728744B7D}" dt="2024-12-12T18:23:48.877" v="647" actId="20577"/>
          <ac:spMkLst>
            <pc:docMk/>
            <pc:sldMk cId="1655391852" sldId="330"/>
            <ac:spMk id="3" creationId="{A27131F6-15D0-6945-AAFF-C5FBC8703F68}"/>
          </ac:spMkLst>
        </pc:spChg>
      </pc:sldChg>
    </pc:docChg>
  </pc:docChgLst>
  <pc:docChgLst>
    <pc:chgData name="Majji, Ramya Keerthi" userId="S::rmajji@iu.edu::95eda057-1162-4590-b161-d7d899db5b41" providerId="AD" clId="Web-{F4A031A8-28E3-4D21-AE1A-8E7AA8E8EF27}"/>
    <pc:docChg chg="modSld">
      <pc:chgData name="Majji, Ramya Keerthi" userId="S::rmajji@iu.edu::95eda057-1162-4590-b161-d7d899db5b41" providerId="AD" clId="Web-{F4A031A8-28E3-4D21-AE1A-8E7AA8E8EF27}" dt="2024-12-12T18:00:11.893" v="8" actId="20577"/>
      <pc:docMkLst>
        <pc:docMk/>
      </pc:docMkLst>
      <pc:sldChg chg="addSp delSp modSp">
        <pc:chgData name="Majji, Ramya Keerthi" userId="S::rmajji@iu.edu::95eda057-1162-4590-b161-d7d899db5b41" providerId="AD" clId="Web-{F4A031A8-28E3-4D21-AE1A-8E7AA8E8EF27}" dt="2024-12-12T17:58:59.344" v="3"/>
        <pc:sldMkLst>
          <pc:docMk/>
          <pc:sldMk cId="1922092427" sldId="319"/>
        </pc:sldMkLst>
        <pc:spChg chg="add del">
          <ac:chgData name="Majji, Ramya Keerthi" userId="S::rmajji@iu.edu::95eda057-1162-4590-b161-d7d899db5b41" providerId="AD" clId="Web-{F4A031A8-28E3-4D21-AE1A-8E7AA8E8EF27}" dt="2024-12-12T17:58:16.108" v="1"/>
          <ac:spMkLst>
            <pc:docMk/>
            <pc:sldMk cId="1922092427" sldId="319"/>
            <ac:spMk id="3" creationId="{7C96127A-58CE-309E-C877-858677B6F639}"/>
          </ac:spMkLst>
        </pc:spChg>
        <pc:graphicFrameChg chg="add del mod modGraphic">
          <ac:chgData name="Majji, Ramya Keerthi" userId="S::rmajji@iu.edu::95eda057-1162-4590-b161-d7d899db5b41" providerId="AD" clId="Web-{F4A031A8-28E3-4D21-AE1A-8E7AA8E8EF27}" dt="2024-12-12T17:58:59.344" v="3"/>
          <ac:graphicFrameMkLst>
            <pc:docMk/>
            <pc:sldMk cId="1922092427" sldId="319"/>
            <ac:graphicFrameMk id="4" creationId="{D5753200-264B-7567-B634-359430F08E15}"/>
          </ac:graphicFrameMkLst>
        </pc:graphicFrameChg>
      </pc:sldChg>
      <pc:sldChg chg="modSp">
        <pc:chgData name="Majji, Ramya Keerthi" userId="S::rmajji@iu.edu::95eda057-1162-4590-b161-d7d899db5b41" providerId="AD" clId="Web-{F4A031A8-28E3-4D21-AE1A-8E7AA8E8EF27}" dt="2024-12-12T18:00:11.893" v="8" actId="20577"/>
        <pc:sldMkLst>
          <pc:docMk/>
          <pc:sldMk cId="948945154" sldId="322"/>
        </pc:sldMkLst>
        <pc:spChg chg="mod">
          <ac:chgData name="Majji, Ramya Keerthi" userId="S::rmajji@iu.edu::95eda057-1162-4590-b161-d7d899db5b41" providerId="AD" clId="Web-{F4A031A8-28E3-4D21-AE1A-8E7AA8E8EF27}" dt="2024-12-12T18:00:07.580" v="6" actId="20577"/>
          <ac:spMkLst>
            <pc:docMk/>
            <pc:sldMk cId="948945154" sldId="322"/>
            <ac:spMk id="4" creationId="{8B4A8DB0-FC50-21C2-A107-75A88B9D35EF}"/>
          </ac:spMkLst>
        </pc:spChg>
        <pc:spChg chg="mod">
          <ac:chgData name="Majji, Ramya Keerthi" userId="S::rmajji@iu.edu::95eda057-1162-4590-b161-d7d899db5b41" providerId="AD" clId="Web-{F4A031A8-28E3-4D21-AE1A-8E7AA8E8EF27}" dt="2024-12-12T18:00:11.893" v="8" actId="20577"/>
          <ac:spMkLst>
            <pc:docMk/>
            <pc:sldMk cId="948945154" sldId="322"/>
            <ac:spMk id="6" creationId="{7AF9C323-5FA1-D163-46D6-5240EDCFAA35}"/>
          </ac:spMkLst>
        </pc:spChg>
      </pc:sldChg>
    </pc:docChg>
  </pc:docChgLst>
  <pc:docChgLst>
    <pc:chgData name="Majji, Ramya Keerthi" userId="S::rmajji@iu.edu::95eda057-1162-4590-b161-d7d899db5b41" providerId="AD" clId="Web-{8BC01992-E3F0-2264-0347-0C1DA3E6B2B7}"/>
    <pc:docChg chg="modSld">
      <pc:chgData name="Majji, Ramya Keerthi" userId="S::rmajji@iu.edu::95eda057-1162-4590-b161-d7d899db5b41" providerId="AD" clId="Web-{8BC01992-E3F0-2264-0347-0C1DA3E6B2B7}" dt="2024-12-12T22:43:12.488" v="150" actId="20577"/>
      <pc:docMkLst>
        <pc:docMk/>
      </pc:docMkLst>
      <pc:sldChg chg="modSp">
        <pc:chgData name="Majji, Ramya Keerthi" userId="S::rmajji@iu.edu::95eda057-1162-4590-b161-d7d899db5b41" providerId="AD" clId="Web-{8BC01992-E3F0-2264-0347-0C1DA3E6B2B7}" dt="2024-12-12T22:19:35.856" v="9" actId="20577"/>
        <pc:sldMkLst>
          <pc:docMk/>
          <pc:sldMk cId="3575754959" sldId="283"/>
        </pc:sldMkLst>
        <pc:spChg chg="mod">
          <ac:chgData name="Majji, Ramya Keerthi" userId="S::rmajji@iu.edu::95eda057-1162-4590-b161-d7d899db5b41" providerId="AD" clId="Web-{8BC01992-E3F0-2264-0347-0C1DA3E6B2B7}" dt="2024-12-12T22:19:35.856" v="9" actId="20577"/>
          <ac:spMkLst>
            <pc:docMk/>
            <pc:sldMk cId="3575754959" sldId="283"/>
            <ac:spMk id="5" creationId="{A0DD9979-52D6-186E-6495-B9D987C00880}"/>
          </ac:spMkLst>
        </pc:spChg>
        <pc:spChg chg="mod">
          <ac:chgData name="Majji, Ramya Keerthi" userId="S::rmajji@iu.edu::95eda057-1162-4590-b161-d7d899db5b41" providerId="AD" clId="Web-{8BC01992-E3F0-2264-0347-0C1DA3E6B2B7}" dt="2024-12-12T22:19:16.558" v="3" actId="20577"/>
          <ac:spMkLst>
            <pc:docMk/>
            <pc:sldMk cId="3575754959" sldId="283"/>
            <ac:spMk id="9" creationId="{6B1B1027-3022-2E09-3121-1E006112D111}"/>
          </ac:spMkLst>
        </pc:spChg>
      </pc:sldChg>
      <pc:sldChg chg="addSp modSp">
        <pc:chgData name="Majji, Ramya Keerthi" userId="S::rmajji@iu.edu::95eda057-1162-4590-b161-d7d899db5b41" providerId="AD" clId="Web-{8BC01992-E3F0-2264-0347-0C1DA3E6B2B7}" dt="2024-12-12T22:43:12.488" v="150" actId="20577"/>
        <pc:sldMkLst>
          <pc:docMk/>
          <pc:sldMk cId="1473561729" sldId="304"/>
        </pc:sldMkLst>
        <pc:spChg chg="add mod">
          <ac:chgData name="Majji, Ramya Keerthi" userId="S::rmajji@iu.edu::95eda057-1162-4590-b161-d7d899db5b41" providerId="AD" clId="Web-{8BC01992-E3F0-2264-0347-0C1DA3E6B2B7}" dt="2024-12-12T22:43:12.488" v="150" actId="20577"/>
          <ac:spMkLst>
            <pc:docMk/>
            <pc:sldMk cId="1473561729" sldId="304"/>
            <ac:spMk id="14" creationId="{A207D92C-6EB8-D86D-5DC8-3D37A6B800DF}"/>
          </ac:spMkLst>
        </pc:spChg>
        <pc:spChg chg="mod">
          <ac:chgData name="Majji, Ramya Keerthi" userId="S::rmajji@iu.edu::95eda057-1162-4590-b161-d7d899db5b41" providerId="AD" clId="Web-{8BC01992-E3F0-2264-0347-0C1DA3E6B2B7}" dt="2024-12-12T22:42:40.066" v="141" actId="20577"/>
          <ac:spMkLst>
            <pc:docMk/>
            <pc:sldMk cId="1473561729" sldId="304"/>
            <ac:spMk id="242" creationId="{78963960-84EC-F1C4-EB7F-9270ECADB5E1}"/>
          </ac:spMkLst>
        </pc:spChg>
      </pc:sldChg>
      <pc:sldChg chg="modSp">
        <pc:chgData name="Majji, Ramya Keerthi" userId="S::rmajji@iu.edu::95eda057-1162-4590-b161-d7d899db5b41" providerId="AD" clId="Web-{8BC01992-E3F0-2264-0347-0C1DA3E6B2B7}" dt="2024-12-12T22:19:45.137" v="11" actId="20577"/>
        <pc:sldMkLst>
          <pc:docMk/>
          <pc:sldMk cId="1664943070" sldId="314"/>
        </pc:sldMkLst>
        <pc:spChg chg="mod">
          <ac:chgData name="Majji, Ramya Keerthi" userId="S::rmajji@iu.edu::95eda057-1162-4590-b161-d7d899db5b41" providerId="AD" clId="Web-{8BC01992-E3F0-2264-0347-0C1DA3E6B2B7}" dt="2024-12-12T22:19:45.137" v="11" actId="20577"/>
          <ac:spMkLst>
            <pc:docMk/>
            <pc:sldMk cId="1664943070" sldId="314"/>
            <ac:spMk id="5" creationId="{F758B642-B407-D8CE-EB1E-CF3F7A02F100}"/>
          </ac:spMkLst>
        </pc:spChg>
      </pc:sldChg>
      <pc:sldChg chg="modSp">
        <pc:chgData name="Majji, Ramya Keerthi" userId="S::rmajji@iu.edu::95eda057-1162-4590-b161-d7d899db5b41" providerId="AD" clId="Web-{8BC01992-E3F0-2264-0347-0C1DA3E6B2B7}" dt="2024-12-12T22:23:52.566" v="112" actId="20577"/>
        <pc:sldMkLst>
          <pc:docMk/>
          <pc:sldMk cId="948945154" sldId="322"/>
        </pc:sldMkLst>
        <pc:spChg chg="mod">
          <ac:chgData name="Majji, Ramya Keerthi" userId="S::rmajji@iu.edu::95eda057-1162-4590-b161-d7d899db5b41" providerId="AD" clId="Web-{8BC01992-E3F0-2264-0347-0C1DA3E6B2B7}" dt="2024-12-12T22:23:52.566" v="112" actId="20577"/>
          <ac:spMkLst>
            <pc:docMk/>
            <pc:sldMk cId="948945154" sldId="322"/>
            <ac:spMk id="6" creationId="{7AF9C323-5FA1-D163-46D6-5240EDCFAA35}"/>
          </ac:spMkLst>
        </pc:spChg>
        <pc:picChg chg="mod">
          <ac:chgData name="Majji, Ramya Keerthi" userId="S::rmajji@iu.edu::95eda057-1162-4590-b161-d7d899db5b41" providerId="AD" clId="Web-{8BC01992-E3F0-2264-0347-0C1DA3E6B2B7}" dt="2024-12-12T22:21:05.405" v="12" actId="1076"/>
          <ac:picMkLst>
            <pc:docMk/>
            <pc:sldMk cId="948945154" sldId="322"/>
            <ac:picMk id="5" creationId="{6D131227-1C20-AE5A-3CE1-C9CBEEDAAC04}"/>
          </ac:picMkLst>
        </pc:picChg>
      </pc:sldChg>
    </pc:docChg>
  </pc:docChgLst>
  <pc:docChgLst>
    <pc:chgData name="Majji, Ramya Keerthi" userId="S::rmajji@iu.edu::95eda057-1162-4590-b161-d7d899db5b41" providerId="AD" clId="Web-{5C02438A-E8EF-46B9-8248-F26E2A641C50}"/>
    <pc:docChg chg="addSld modSld modSection">
      <pc:chgData name="Majji, Ramya Keerthi" userId="S::rmajji@iu.edu::95eda057-1162-4590-b161-d7d899db5b41" providerId="AD" clId="Web-{5C02438A-E8EF-46B9-8248-F26E2A641C50}" dt="2024-12-12T20:19:45.369" v="78" actId="20577"/>
      <pc:docMkLst>
        <pc:docMk/>
      </pc:docMkLst>
      <pc:sldChg chg="addSp modSp new">
        <pc:chgData name="Majji, Ramya Keerthi" userId="S::rmajji@iu.edu::95eda057-1162-4590-b161-d7d899db5b41" providerId="AD" clId="Web-{5C02438A-E8EF-46B9-8248-F26E2A641C50}" dt="2024-12-12T20:19:45.369" v="78" actId="20577"/>
        <pc:sldMkLst>
          <pc:docMk/>
          <pc:sldMk cId="3226412272" sldId="339"/>
        </pc:sldMkLst>
        <pc:spChg chg="add mod">
          <ac:chgData name="Majji, Ramya Keerthi" userId="S::rmajji@iu.edu::95eda057-1162-4590-b161-d7d899db5b41" providerId="AD" clId="Web-{5C02438A-E8EF-46B9-8248-F26E2A641C50}" dt="2024-12-12T20:19:45.369" v="78" actId="20577"/>
          <ac:spMkLst>
            <pc:docMk/>
            <pc:sldMk cId="3226412272" sldId="339"/>
            <ac:spMk id="2" creationId="{60D2090B-CAE7-CCAF-93FD-853EE4D9469D}"/>
          </ac:spMkLst>
        </pc:spChg>
      </pc:sldChg>
    </pc:docChg>
  </pc:docChgLst>
  <pc:docChgLst>
    <pc:chgData name="Mishra, Puja Darshana" userId="S::pumishra@iu.edu::391c16cd-28d9-495c-ab25-4705c333081a" providerId="AD" clId="Web-{FBE86DA9-9B9F-55B4-FDEA-223318C14CF4}"/>
    <pc:docChg chg="delSld modSld modSection">
      <pc:chgData name="Mishra, Puja Darshana" userId="S::pumishra@iu.edu::391c16cd-28d9-495c-ab25-4705c333081a" providerId="AD" clId="Web-{FBE86DA9-9B9F-55B4-FDEA-223318C14CF4}" dt="2024-12-08T02:27:57.349" v="128" actId="1076"/>
      <pc:docMkLst>
        <pc:docMk/>
      </pc:docMkLst>
      <pc:sldChg chg="addSp delSp modSp">
        <pc:chgData name="Mishra, Puja Darshana" userId="S::pumishra@iu.edu::391c16cd-28d9-495c-ab25-4705c333081a" providerId="AD" clId="Web-{FBE86DA9-9B9F-55B4-FDEA-223318C14CF4}" dt="2024-12-08T01:37:10.436" v="104" actId="1076"/>
        <pc:sldMkLst>
          <pc:docMk/>
          <pc:sldMk cId="523906261" sldId="273"/>
        </pc:sldMkLst>
        <pc:spChg chg="mod">
          <ac:chgData name="Mishra, Puja Darshana" userId="S::pumishra@iu.edu::391c16cd-28d9-495c-ab25-4705c333081a" providerId="AD" clId="Web-{FBE86DA9-9B9F-55B4-FDEA-223318C14CF4}" dt="2024-12-08T01:36:58.186" v="103" actId="20577"/>
          <ac:spMkLst>
            <pc:docMk/>
            <pc:sldMk cId="523906261" sldId="273"/>
            <ac:spMk id="3" creationId="{233B7792-42DD-1B6F-AD61-181AABC6E71E}"/>
          </ac:spMkLst>
        </pc:spChg>
        <pc:picChg chg="add mod">
          <ac:chgData name="Mishra, Puja Darshana" userId="S::pumishra@iu.edu::391c16cd-28d9-495c-ab25-4705c333081a" providerId="AD" clId="Web-{FBE86DA9-9B9F-55B4-FDEA-223318C14CF4}" dt="2024-12-08T01:37:10.436" v="104" actId="1076"/>
          <ac:picMkLst>
            <pc:docMk/>
            <pc:sldMk cId="523906261" sldId="273"/>
            <ac:picMk id="6" creationId="{5AEE89A6-6701-8678-2B63-9313599C11AB}"/>
          </ac:picMkLst>
        </pc:picChg>
      </pc:sldChg>
      <pc:sldChg chg="addSp delSp modSp">
        <pc:chgData name="Mishra, Puja Darshana" userId="S::pumishra@iu.edu::391c16cd-28d9-495c-ab25-4705c333081a" providerId="AD" clId="Web-{FBE86DA9-9B9F-55B4-FDEA-223318C14CF4}" dt="2024-12-08T02:27:57.349" v="128" actId="1076"/>
        <pc:sldMkLst>
          <pc:docMk/>
          <pc:sldMk cId="864382145" sldId="274"/>
        </pc:sldMkLst>
        <pc:spChg chg="mod">
          <ac:chgData name="Mishra, Puja Darshana" userId="S::pumishra@iu.edu::391c16cd-28d9-495c-ab25-4705c333081a" providerId="AD" clId="Web-{FBE86DA9-9B9F-55B4-FDEA-223318C14CF4}" dt="2024-12-08T02:20:57.258" v="120" actId="20577"/>
          <ac:spMkLst>
            <pc:docMk/>
            <pc:sldMk cId="864382145" sldId="274"/>
            <ac:spMk id="3" creationId="{0114F2AB-C8B4-031B-1562-7B817D62A07F}"/>
          </ac:spMkLst>
        </pc:spChg>
      </pc:sldChg>
      <pc:sldChg chg="addSp delSp modSp">
        <pc:chgData name="Mishra, Puja Darshana" userId="S::pumishra@iu.edu::391c16cd-28d9-495c-ab25-4705c333081a" providerId="AD" clId="Web-{FBE86DA9-9B9F-55B4-FDEA-223318C14CF4}" dt="2024-12-08T01:33:05.037" v="45" actId="1076"/>
        <pc:sldMkLst>
          <pc:docMk/>
          <pc:sldMk cId="3222210889" sldId="290"/>
        </pc:sldMkLst>
        <pc:spChg chg="mod">
          <ac:chgData name="Mishra, Puja Darshana" userId="S::pumishra@iu.edu::391c16cd-28d9-495c-ab25-4705c333081a" providerId="AD" clId="Web-{FBE86DA9-9B9F-55B4-FDEA-223318C14CF4}" dt="2024-12-08T01:32:30.239" v="37" actId="20577"/>
          <ac:spMkLst>
            <pc:docMk/>
            <pc:sldMk cId="3222210889" sldId="290"/>
            <ac:spMk id="6" creationId="{FF4DD4E6-2300-C44C-ADC7-DA149B1977E0}"/>
          </ac:spMkLst>
        </pc:spChg>
      </pc:sldChg>
      <pc:sldChg chg="addSp delSp modSp del">
        <pc:chgData name="Mishra, Puja Darshana" userId="S::pumishra@iu.edu::391c16cd-28d9-495c-ab25-4705c333081a" providerId="AD" clId="Web-{FBE86DA9-9B9F-55B4-FDEA-223318C14CF4}" dt="2024-12-08T02:20:58.195" v="121"/>
        <pc:sldMkLst>
          <pc:docMk/>
          <pc:sldMk cId="3844654945" sldId="291"/>
        </pc:sldMkLst>
      </pc:sldChg>
    </pc:docChg>
  </pc:docChgLst>
  <pc:docChgLst>
    <pc:chgData name="Mishra, Puja Darshana" userId="S::pumishra@iu.edu::391c16cd-28d9-495c-ab25-4705c333081a" providerId="AD" clId="Web-{BE576C5B-D37A-68B9-407B-FA34D0D9A76F}"/>
    <pc:docChg chg="addSld delSld modSld sldOrd modSection">
      <pc:chgData name="Mishra, Puja Darshana" userId="S::pumishra@iu.edu::391c16cd-28d9-495c-ab25-4705c333081a" providerId="AD" clId="Web-{BE576C5B-D37A-68B9-407B-FA34D0D9A76F}" dt="2024-12-11T04:11:17.873" v="331"/>
      <pc:docMkLst>
        <pc:docMk/>
      </pc:docMkLst>
      <pc:sldChg chg="addSp delSp modSp ord">
        <pc:chgData name="Mishra, Puja Darshana" userId="S::pumishra@iu.edu::391c16cd-28d9-495c-ab25-4705c333081a" providerId="AD" clId="Web-{BE576C5B-D37A-68B9-407B-FA34D0D9A76F}" dt="2024-12-11T04:10:50.544" v="329" actId="20577"/>
        <pc:sldMkLst>
          <pc:docMk/>
          <pc:sldMk cId="864382145" sldId="274"/>
        </pc:sldMkLst>
        <pc:spChg chg="mod">
          <ac:chgData name="Mishra, Puja Darshana" userId="S::pumishra@iu.edu::391c16cd-28d9-495c-ab25-4705c333081a" providerId="AD" clId="Web-{BE576C5B-D37A-68B9-407B-FA34D0D9A76F}" dt="2024-12-11T04:10:50.544" v="329" actId="20577"/>
          <ac:spMkLst>
            <pc:docMk/>
            <pc:sldMk cId="864382145" sldId="274"/>
            <ac:spMk id="3" creationId="{0114F2AB-C8B4-031B-1562-7B817D62A07F}"/>
          </ac:spMkLst>
        </pc:spChg>
        <pc:picChg chg="del">
          <ac:chgData name="Mishra, Puja Darshana" userId="S::pumishra@iu.edu::391c16cd-28d9-495c-ab25-4705c333081a" providerId="AD" clId="Web-{BE576C5B-D37A-68B9-407B-FA34D0D9A76F}" dt="2024-12-11T04:08:31.945" v="220"/>
          <ac:picMkLst>
            <pc:docMk/>
            <pc:sldMk cId="864382145" sldId="274"/>
            <ac:picMk id="4" creationId="{88420571-1A7A-E80B-ACEC-0ABAD323F5FD}"/>
          </ac:picMkLst>
        </pc:picChg>
        <pc:picChg chg="add mod">
          <ac:chgData name="Mishra, Puja Darshana" userId="S::pumishra@iu.edu::391c16cd-28d9-495c-ab25-4705c333081a" providerId="AD" clId="Web-{BE576C5B-D37A-68B9-407B-FA34D0D9A76F}" dt="2024-12-11T04:09:06.946" v="224" actId="1076"/>
          <ac:picMkLst>
            <pc:docMk/>
            <pc:sldMk cId="864382145" sldId="274"/>
            <ac:picMk id="5" creationId="{B5E0552A-8EBF-898C-0968-FF9CF2032367}"/>
          </ac:picMkLst>
        </pc:picChg>
      </pc:sldChg>
      <pc:sldChg chg="addSp delSp modSp">
        <pc:chgData name="Mishra, Puja Darshana" userId="S::pumishra@iu.edu::391c16cd-28d9-495c-ab25-4705c333081a" providerId="AD" clId="Web-{BE576C5B-D37A-68B9-407B-FA34D0D9A76F}" dt="2024-12-11T04:05:38.405" v="215" actId="14100"/>
        <pc:sldMkLst>
          <pc:docMk/>
          <pc:sldMk cId="3222210889" sldId="290"/>
        </pc:sldMkLst>
        <pc:spChg chg="add del mod">
          <ac:chgData name="Mishra, Puja Darshana" userId="S::pumishra@iu.edu::391c16cd-28d9-495c-ab25-4705c333081a" providerId="AD" clId="Web-{BE576C5B-D37A-68B9-407B-FA34D0D9A76F}" dt="2024-12-11T03:30:12.433" v="7"/>
          <ac:spMkLst>
            <pc:docMk/>
            <pc:sldMk cId="3222210889" sldId="290"/>
            <ac:spMk id="3" creationId="{23B0A2EB-CBA5-8A8D-5D40-858AE72F2581}"/>
          </ac:spMkLst>
        </pc:spChg>
        <pc:spChg chg="mod">
          <ac:chgData name="Mishra, Puja Darshana" userId="S::pumishra@iu.edu::391c16cd-28d9-495c-ab25-4705c333081a" providerId="AD" clId="Web-{BE576C5B-D37A-68B9-407B-FA34D0D9A76F}" dt="2024-12-11T04:05:38.405" v="215" actId="14100"/>
          <ac:spMkLst>
            <pc:docMk/>
            <pc:sldMk cId="3222210889" sldId="290"/>
            <ac:spMk id="6" creationId="{FF4DD4E6-2300-C44C-ADC7-DA149B1977E0}"/>
          </ac:spMkLst>
        </pc:spChg>
        <pc:picChg chg="add mod ord">
          <ac:chgData name="Mishra, Puja Darshana" userId="S::pumishra@iu.edu::391c16cd-28d9-495c-ab25-4705c333081a" providerId="AD" clId="Web-{BE576C5B-D37A-68B9-407B-FA34D0D9A76F}" dt="2024-12-11T03:30:27.512" v="11" actId="1076"/>
          <ac:picMkLst>
            <pc:docMk/>
            <pc:sldMk cId="3222210889" sldId="290"/>
            <ac:picMk id="4" creationId="{7706CF1A-98A6-ABD6-8966-4D79B8A15716}"/>
          </ac:picMkLst>
        </pc:picChg>
        <pc:picChg chg="del">
          <ac:chgData name="Mishra, Puja Darshana" userId="S::pumishra@iu.edu::391c16cd-28d9-495c-ab25-4705c333081a" providerId="AD" clId="Web-{BE576C5B-D37A-68B9-407B-FA34D0D9A76F}" dt="2024-12-11T03:29:56.183" v="6"/>
          <ac:picMkLst>
            <pc:docMk/>
            <pc:sldMk cId="3222210889" sldId="290"/>
            <ac:picMk id="7" creationId="{0AF67C44-9FD1-ECDF-B6BF-BA4E37C157E4}"/>
          </ac:picMkLst>
        </pc:picChg>
      </pc:sldChg>
      <pc:sldChg chg="addSp delSp modSp add ord replId">
        <pc:chgData name="Mishra, Puja Darshana" userId="S::pumishra@iu.edu::391c16cd-28d9-495c-ab25-4705c333081a" providerId="AD" clId="Web-{BE576C5B-D37A-68B9-407B-FA34D0D9A76F}" dt="2024-12-11T04:11:17.873" v="331"/>
        <pc:sldMkLst>
          <pc:docMk/>
          <pc:sldMk cId="176985924" sldId="320"/>
        </pc:sldMkLst>
        <pc:spChg chg="add del mod">
          <ac:chgData name="Mishra, Puja Darshana" userId="S::pumishra@iu.edu::391c16cd-28d9-495c-ab25-4705c333081a" providerId="AD" clId="Web-{BE576C5B-D37A-68B9-407B-FA34D0D9A76F}" dt="2024-12-11T03:08:09.937" v="4"/>
          <ac:spMkLst>
            <pc:docMk/>
            <pc:sldMk cId="176985924" sldId="320"/>
            <ac:spMk id="3" creationId="{DBF1B431-3144-D1B8-6558-DA2C7E400AAC}"/>
          </ac:spMkLst>
        </pc:spChg>
        <pc:spChg chg="del mod">
          <ac:chgData name="Mishra, Puja Darshana" userId="S::pumishra@iu.edu::391c16cd-28d9-495c-ab25-4705c333081a" providerId="AD" clId="Web-{BE576C5B-D37A-68B9-407B-FA34D0D9A76F}" dt="2024-12-11T04:11:17.873" v="331"/>
          <ac:spMkLst>
            <pc:docMk/>
            <pc:sldMk cId="176985924" sldId="320"/>
            <ac:spMk id="6" creationId="{FF4DD4E6-2300-C44C-ADC7-DA149B1977E0}"/>
          </ac:spMkLst>
        </pc:spChg>
        <pc:picChg chg="add mod ord">
          <ac:chgData name="Mishra, Puja Darshana" userId="S::pumishra@iu.edu::391c16cd-28d9-495c-ab25-4705c333081a" providerId="AD" clId="Web-{BE576C5B-D37A-68B9-407B-FA34D0D9A76F}" dt="2024-12-11T03:08:13.594" v="5" actId="1076"/>
          <ac:picMkLst>
            <pc:docMk/>
            <pc:sldMk cId="176985924" sldId="320"/>
            <ac:picMk id="4" creationId="{CA74E8DA-B62E-C98A-1D1D-0FECFEAB1225}"/>
          </ac:picMkLst>
        </pc:picChg>
        <pc:picChg chg="del">
          <ac:chgData name="Mishra, Puja Darshana" userId="S::pumishra@iu.edu::391c16cd-28d9-495c-ab25-4705c333081a" providerId="AD" clId="Web-{BE576C5B-D37A-68B9-407B-FA34D0D9A76F}" dt="2024-12-11T03:08:07.781" v="3"/>
          <ac:picMkLst>
            <pc:docMk/>
            <pc:sldMk cId="176985924" sldId="320"/>
            <ac:picMk id="7" creationId="{0AF67C44-9FD1-ECDF-B6BF-BA4E37C157E4}"/>
          </ac:picMkLst>
        </pc:picChg>
      </pc:sldChg>
      <pc:sldChg chg="add del replId">
        <pc:chgData name="Mishra, Puja Darshana" userId="S::pumishra@iu.edu::391c16cd-28d9-495c-ab25-4705c333081a" providerId="AD" clId="Web-{BE576C5B-D37A-68B9-407B-FA34D0D9A76F}" dt="2024-12-11T03:07:53.937" v="1"/>
        <pc:sldMkLst>
          <pc:docMk/>
          <pc:sldMk cId="4294454927" sldId="320"/>
        </pc:sldMkLst>
      </pc:sldChg>
    </pc:docChg>
  </pc:docChgLst>
  <pc:docChgLst>
    <pc:chgData name="Sunchu, Keerthika" userId="S::ksunchu@iu.edu::12afdfec-b1df-47d3-89dd-30882c173abd" providerId="AD" clId="Web-{DF563488-F9D7-4983-FF5D-FC7F0F6D255A}"/>
    <pc:docChg chg="addSld delSld modSld modSection">
      <pc:chgData name="Sunchu, Keerthika" userId="S::ksunchu@iu.edu::12afdfec-b1df-47d3-89dd-30882c173abd" providerId="AD" clId="Web-{DF563488-F9D7-4983-FF5D-FC7F0F6D255A}" dt="2024-12-09T01:28:31.130" v="93"/>
      <pc:docMkLst>
        <pc:docMk/>
      </pc:docMkLst>
      <pc:sldChg chg="modSp">
        <pc:chgData name="Sunchu, Keerthika" userId="S::ksunchu@iu.edu::12afdfec-b1df-47d3-89dd-30882c173abd" providerId="AD" clId="Web-{DF563488-F9D7-4983-FF5D-FC7F0F6D255A}" dt="2024-12-09T01:14:29.092" v="30" actId="20577"/>
        <pc:sldMkLst>
          <pc:docMk/>
          <pc:sldMk cId="4155423597" sldId="317"/>
        </pc:sldMkLst>
        <pc:spChg chg="mod">
          <ac:chgData name="Sunchu, Keerthika" userId="S::ksunchu@iu.edu::12afdfec-b1df-47d3-89dd-30882c173abd" providerId="AD" clId="Web-{DF563488-F9D7-4983-FF5D-FC7F0F6D255A}" dt="2024-12-09T01:14:29.092" v="30" actId="20577"/>
          <ac:spMkLst>
            <pc:docMk/>
            <pc:sldMk cId="4155423597" sldId="317"/>
            <ac:spMk id="18" creationId="{0AE59A6D-3126-54FE-815A-92D55C81EB41}"/>
          </ac:spMkLst>
        </pc:spChg>
      </pc:sldChg>
      <pc:sldChg chg="addSp delSp modSp new add del">
        <pc:chgData name="Sunchu, Keerthika" userId="S::ksunchu@iu.edu::12afdfec-b1df-47d3-89dd-30882c173abd" providerId="AD" clId="Web-{DF563488-F9D7-4983-FF5D-FC7F0F6D255A}" dt="2024-12-09T01:28:31.130" v="93"/>
        <pc:sldMkLst>
          <pc:docMk/>
          <pc:sldMk cId="3744697928" sldId="318"/>
        </pc:sldMkLst>
      </pc:sldChg>
    </pc:docChg>
  </pc:docChgLst>
  <pc:docChgLst>
    <pc:chgData name="Mishra, Puja Darshana" userId="S::pumishra@iu.edu::391c16cd-28d9-495c-ab25-4705c333081a" providerId="AD" clId="Web-{D888D447-FD9C-2712-1FB2-FBC07ADCE8BF}"/>
    <pc:docChg chg="sldOrd">
      <pc:chgData name="Mishra, Puja Darshana" userId="S::pumishra@iu.edu::391c16cd-28d9-495c-ab25-4705c333081a" providerId="AD" clId="Web-{D888D447-FD9C-2712-1FB2-FBC07ADCE8BF}" dt="2024-12-12T03:40:17.530" v="0"/>
      <pc:docMkLst>
        <pc:docMk/>
      </pc:docMkLst>
      <pc:sldChg chg="ord">
        <pc:chgData name="Mishra, Puja Darshana" userId="S::pumishra@iu.edu::391c16cd-28d9-495c-ab25-4705c333081a" providerId="AD" clId="Web-{D888D447-FD9C-2712-1FB2-FBC07ADCE8BF}" dt="2024-12-12T03:40:17.530" v="0"/>
        <pc:sldMkLst>
          <pc:docMk/>
          <pc:sldMk cId="176985924" sldId="320"/>
        </pc:sldMkLst>
      </pc:sldChg>
    </pc:docChg>
  </pc:docChgLst>
  <pc:docChgLst>
    <pc:chgData name="Darla, Meghana" userId="S::mdarla@iu.edu::ea9aaa1a-ef6b-4e55-886e-1daf96ca3a5c" providerId="AD" clId="Web-{E0923581-B307-A64A-953A-A94891021FAD}"/>
    <pc:docChg chg="addSld delSld modSld">
      <pc:chgData name="Darla, Meghana" userId="S::mdarla@iu.edu::ea9aaa1a-ef6b-4e55-886e-1daf96ca3a5c" providerId="AD" clId="Web-{E0923581-B307-A64A-953A-A94891021FAD}" dt="2024-12-01T20:53:48.507" v="116" actId="20577"/>
      <pc:docMkLst>
        <pc:docMk/>
      </pc:docMkLst>
      <pc:sldChg chg="addSp delSp modSp del">
        <pc:chgData name="Darla, Meghana" userId="S::mdarla@iu.edu::ea9aaa1a-ef6b-4e55-886e-1daf96ca3a5c" providerId="AD" clId="Web-{E0923581-B307-A64A-953A-A94891021FAD}" dt="2024-12-01T20:49:22.965" v="47"/>
        <pc:sldMkLst>
          <pc:docMk/>
          <pc:sldMk cId="1399194244" sldId="286"/>
        </pc:sldMkLst>
      </pc:sldChg>
      <pc:sldChg chg="modSp">
        <pc:chgData name="Darla, Meghana" userId="S::mdarla@iu.edu::ea9aaa1a-ef6b-4e55-886e-1daf96ca3a5c" providerId="AD" clId="Web-{E0923581-B307-A64A-953A-A94891021FAD}" dt="2024-12-01T20:51:08.501" v="97" actId="1076"/>
        <pc:sldMkLst>
          <pc:docMk/>
          <pc:sldMk cId="601473955" sldId="287"/>
        </pc:sldMkLst>
        <pc:spChg chg="mod">
          <ac:chgData name="Darla, Meghana" userId="S::mdarla@iu.edu::ea9aaa1a-ef6b-4e55-886e-1daf96ca3a5c" providerId="AD" clId="Web-{E0923581-B307-A64A-953A-A94891021FAD}" dt="2024-12-01T20:50:53.422" v="93" actId="20577"/>
          <ac:spMkLst>
            <pc:docMk/>
            <pc:sldMk cId="601473955" sldId="287"/>
            <ac:spMk id="6" creationId="{58DD2F74-5508-AE33-C2E6-413FC8D11708}"/>
          </ac:spMkLst>
        </pc:spChg>
        <pc:picChg chg="mod">
          <ac:chgData name="Darla, Meghana" userId="S::mdarla@iu.edu::ea9aaa1a-ef6b-4e55-886e-1daf96ca3a5c" providerId="AD" clId="Web-{E0923581-B307-A64A-953A-A94891021FAD}" dt="2024-12-01T20:51:08.501" v="97" actId="1076"/>
          <ac:picMkLst>
            <pc:docMk/>
            <pc:sldMk cId="601473955" sldId="287"/>
            <ac:picMk id="4" creationId="{2424962A-36C1-93F6-0BA7-70693DF94DAA}"/>
          </ac:picMkLst>
        </pc:picChg>
      </pc:sldChg>
      <pc:sldChg chg="modSp">
        <pc:chgData name="Darla, Meghana" userId="S::mdarla@iu.edu::ea9aaa1a-ef6b-4e55-886e-1daf96ca3a5c" providerId="AD" clId="Web-{E0923581-B307-A64A-953A-A94891021FAD}" dt="2024-12-01T20:53:48.507" v="116" actId="20577"/>
        <pc:sldMkLst>
          <pc:docMk/>
          <pc:sldMk cId="707651382" sldId="288"/>
        </pc:sldMkLst>
        <pc:spChg chg="mod">
          <ac:chgData name="Darla, Meghana" userId="S::mdarla@iu.edu::ea9aaa1a-ef6b-4e55-886e-1daf96ca3a5c" providerId="AD" clId="Web-{E0923581-B307-A64A-953A-A94891021FAD}" dt="2024-12-01T20:53:48.507" v="116" actId="20577"/>
          <ac:spMkLst>
            <pc:docMk/>
            <pc:sldMk cId="707651382" sldId="288"/>
            <ac:spMk id="3" creationId="{4CA7DF3D-7594-093E-ED4D-EE56224DD792}"/>
          </ac:spMkLst>
        </pc:spChg>
      </pc:sldChg>
      <pc:sldChg chg="addSp delSp modSp new mod setBg">
        <pc:chgData name="Darla, Meghana" userId="S::mdarla@iu.edu::ea9aaa1a-ef6b-4e55-886e-1daf96ca3a5c" providerId="AD" clId="Web-{E0923581-B307-A64A-953A-A94891021FAD}" dt="2024-12-01T20:50:06.873" v="56" actId="1076"/>
        <pc:sldMkLst>
          <pc:docMk/>
          <pc:sldMk cId="298345477" sldId="289"/>
        </pc:sldMkLst>
        <pc:picChg chg="add mod">
          <ac:chgData name="Darla, Meghana" userId="S::mdarla@iu.edu::ea9aaa1a-ef6b-4e55-886e-1daf96ca3a5c" providerId="AD" clId="Web-{E0923581-B307-A64A-953A-A94891021FAD}" dt="2024-12-01T20:49:59.029" v="54"/>
          <ac:picMkLst>
            <pc:docMk/>
            <pc:sldMk cId="298345477" sldId="289"/>
            <ac:picMk id="2" creationId="{6B02E818-D5BB-EDFA-D61F-43A2072D3360}"/>
          </ac:picMkLst>
        </pc:picChg>
        <pc:picChg chg="add mod">
          <ac:chgData name="Darla, Meghana" userId="S::mdarla@iu.edu::ea9aaa1a-ef6b-4e55-886e-1daf96ca3a5c" providerId="AD" clId="Web-{E0923581-B307-A64A-953A-A94891021FAD}" dt="2024-12-01T20:50:06.873" v="56" actId="1076"/>
          <ac:picMkLst>
            <pc:docMk/>
            <pc:sldMk cId="298345477" sldId="289"/>
            <ac:picMk id="4" creationId="{24CD06E2-6301-68EA-7383-7468995389BC}"/>
          </ac:picMkLst>
        </pc:picChg>
      </pc:sldChg>
    </pc:docChg>
  </pc:docChgLst>
  <pc:docChgLst>
    <pc:chgData name="Majji, Ramya Keerthi" userId="S::rmajji@iu.edu::95eda057-1162-4590-b161-d7d899db5b41" providerId="AD" clId="Web-{46889810-41BC-E475-DC8D-14473EEE5DB0}"/>
    <pc:docChg chg="modSld sldOrd">
      <pc:chgData name="Majji, Ramya Keerthi" userId="S::rmajji@iu.edu::95eda057-1162-4590-b161-d7d899db5b41" providerId="AD" clId="Web-{46889810-41BC-E475-DC8D-14473EEE5DB0}" dt="2024-12-12T18:26:04.928" v="54" actId="20577"/>
      <pc:docMkLst>
        <pc:docMk/>
      </pc:docMkLst>
      <pc:sldChg chg="modSp">
        <pc:chgData name="Majji, Ramya Keerthi" userId="S::rmajji@iu.edu::95eda057-1162-4590-b161-d7d899db5b41" providerId="AD" clId="Web-{46889810-41BC-E475-DC8D-14473EEE5DB0}" dt="2024-12-12T18:23:28.635" v="46" actId="20577"/>
        <pc:sldMkLst>
          <pc:docMk/>
          <pc:sldMk cId="1541866935" sldId="321"/>
        </pc:sldMkLst>
        <pc:spChg chg="mod">
          <ac:chgData name="Majji, Ramya Keerthi" userId="S::rmajji@iu.edu::95eda057-1162-4590-b161-d7d899db5b41" providerId="AD" clId="Web-{46889810-41BC-E475-DC8D-14473EEE5DB0}" dt="2024-12-12T18:23:28.635" v="46" actId="20577"/>
          <ac:spMkLst>
            <pc:docMk/>
            <pc:sldMk cId="1541866935" sldId="321"/>
            <ac:spMk id="3" creationId="{A27131F6-15D0-6945-AAFF-C5FBC8703F68}"/>
          </ac:spMkLst>
        </pc:spChg>
      </pc:sldChg>
      <pc:sldChg chg="modSp ord">
        <pc:chgData name="Majji, Ramya Keerthi" userId="S::rmajji@iu.edu::95eda057-1162-4590-b161-d7d899db5b41" providerId="AD" clId="Web-{46889810-41BC-E475-DC8D-14473EEE5DB0}" dt="2024-12-12T18:26:04.928" v="54" actId="20577"/>
        <pc:sldMkLst>
          <pc:docMk/>
          <pc:sldMk cId="948945154" sldId="322"/>
        </pc:sldMkLst>
        <pc:spChg chg="mod">
          <ac:chgData name="Majji, Ramya Keerthi" userId="S::rmajji@iu.edu::95eda057-1162-4590-b161-d7d899db5b41" providerId="AD" clId="Web-{46889810-41BC-E475-DC8D-14473EEE5DB0}" dt="2024-12-12T18:25:11.190" v="47" actId="1076"/>
          <ac:spMkLst>
            <pc:docMk/>
            <pc:sldMk cId="948945154" sldId="322"/>
            <ac:spMk id="3" creationId="{176D233D-14B1-0241-9440-86BE91E6F037}"/>
          </ac:spMkLst>
        </pc:spChg>
        <pc:spChg chg="mod">
          <ac:chgData name="Majji, Ramya Keerthi" userId="S::rmajji@iu.edu::95eda057-1162-4590-b161-d7d899db5b41" providerId="AD" clId="Web-{46889810-41BC-E475-DC8D-14473EEE5DB0}" dt="2024-12-12T18:26:04.928" v="54" actId="20577"/>
          <ac:spMkLst>
            <pc:docMk/>
            <pc:sldMk cId="948945154" sldId="322"/>
            <ac:spMk id="4" creationId="{8B4A8DB0-FC50-21C2-A107-75A88B9D35EF}"/>
          </ac:spMkLst>
        </pc:spChg>
      </pc:sldChg>
      <pc:sldChg chg="modSp">
        <pc:chgData name="Majji, Ramya Keerthi" userId="S::rmajji@iu.edu::95eda057-1162-4590-b161-d7d899db5b41" providerId="AD" clId="Web-{46889810-41BC-E475-DC8D-14473EEE5DB0}" dt="2024-12-12T18:19:32.900" v="23" actId="20577"/>
        <pc:sldMkLst>
          <pc:docMk/>
          <pc:sldMk cId="1655391852" sldId="330"/>
        </pc:sldMkLst>
        <pc:spChg chg="mod">
          <ac:chgData name="Majji, Ramya Keerthi" userId="S::rmajji@iu.edu::95eda057-1162-4590-b161-d7d899db5b41" providerId="AD" clId="Web-{46889810-41BC-E475-DC8D-14473EEE5DB0}" dt="2024-12-12T18:19:32.900" v="23" actId="20577"/>
          <ac:spMkLst>
            <pc:docMk/>
            <pc:sldMk cId="1655391852" sldId="330"/>
            <ac:spMk id="3" creationId="{A27131F6-15D0-6945-AAFF-C5FBC8703F68}"/>
          </ac:spMkLst>
        </pc:spChg>
      </pc:sldChg>
      <pc:sldChg chg="ord">
        <pc:chgData name="Majji, Ramya Keerthi" userId="S::rmajji@iu.edu::95eda057-1162-4590-b161-d7d899db5b41" providerId="AD" clId="Web-{46889810-41BC-E475-DC8D-14473EEE5DB0}" dt="2024-12-12T17:50:53.967" v="0"/>
        <pc:sldMkLst>
          <pc:docMk/>
          <pc:sldMk cId="229332174" sldId="332"/>
        </pc:sldMkLst>
      </pc:sldChg>
      <pc:sldChg chg="ord">
        <pc:chgData name="Majji, Ramya Keerthi" userId="S::rmajji@iu.edu::95eda057-1162-4590-b161-d7d899db5b41" providerId="AD" clId="Web-{46889810-41BC-E475-DC8D-14473EEE5DB0}" dt="2024-12-12T17:50:54.733" v="1"/>
        <pc:sldMkLst>
          <pc:docMk/>
          <pc:sldMk cId="626976540" sldId="33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13D25E-3E5D-4A4D-A0CA-C5DF229D1C54}" type="doc">
      <dgm:prSet loTypeId="urn:microsoft.com/office/officeart/2005/8/layout/process1" loCatId="process" qsTypeId="urn:microsoft.com/office/officeart/2005/8/quickstyle/simple1" qsCatId="simple" csTypeId="urn:microsoft.com/office/officeart/2005/8/colors/accent2_2" csCatId="accent2" phldr="1"/>
      <dgm:spPr/>
    </dgm:pt>
    <dgm:pt modelId="{E9787FDC-9001-441E-8E83-A6214155DC3A}">
      <dgm:prSet phldrT="[Text]" phldr="0"/>
      <dgm:spPr/>
      <dgm:t>
        <a:bodyPr/>
        <a:lstStyle/>
        <a:p>
          <a:pPr rtl="0"/>
          <a:r>
            <a:rPr lang="en-US" b="1"/>
            <a:t>Identify Data Elements:</a:t>
          </a:r>
          <a:r>
            <a:rPr lang="en-US"/>
            <a:t> Narrow down data elements contributing to the average.</a:t>
          </a:r>
        </a:p>
      </dgm:t>
    </dgm:pt>
    <dgm:pt modelId="{6E8E9027-C535-4D5E-90C8-E1FFEFF5ECB6}" type="parTrans" cxnId="{FA52E407-4C2D-42EC-8D5A-CCEF72305D2E}">
      <dgm:prSet/>
      <dgm:spPr/>
    </dgm:pt>
    <dgm:pt modelId="{22635374-6E74-4A95-B4D0-9459D338965F}" type="sibTrans" cxnId="{FA52E407-4C2D-42EC-8D5A-CCEF72305D2E}">
      <dgm:prSet/>
      <dgm:spPr/>
      <dgm:t>
        <a:bodyPr/>
        <a:lstStyle/>
        <a:p>
          <a:endParaRPr lang="en-US"/>
        </a:p>
      </dgm:t>
    </dgm:pt>
    <dgm:pt modelId="{43E571ED-3941-4A9A-AD56-87F0B7AB47AB}">
      <dgm:prSet phldrT="[Text]" phldr="0"/>
      <dgm:spPr/>
      <dgm:t>
        <a:bodyPr/>
        <a:lstStyle/>
        <a:p>
          <a:pPr rtl="0"/>
          <a:r>
            <a:rPr lang="en-US" b="1"/>
            <a:t>Find District with Highest Average Cases:</a:t>
          </a:r>
          <a:r>
            <a:rPr lang="en-US"/>
            <a:t> Locate the district with the highest average diarrhea cases.</a:t>
          </a:r>
        </a:p>
      </dgm:t>
    </dgm:pt>
    <dgm:pt modelId="{33007FE5-56D5-46DB-9B32-1F14EEBF27A5}" type="parTrans" cxnId="{53F84D6F-3B2E-4E50-B83C-3B7FF3A467AF}">
      <dgm:prSet/>
      <dgm:spPr/>
    </dgm:pt>
    <dgm:pt modelId="{C57EDC5A-C153-425A-A688-189F3A1ECE97}" type="sibTrans" cxnId="{53F84D6F-3B2E-4E50-B83C-3B7FF3A467AF}">
      <dgm:prSet/>
      <dgm:spPr/>
      <dgm:t>
        <a:bodyPr/>
        <a:lstStyle/>
        <a:p>
          <a:endParaRPr lang="en-US"/>
        </a:p>
      </dgm:t>
    </dgm:pt>
    <dgm:pt modelId="{9792F88D-2DCB-487F-99B8-2A73F1514E52}">
      <dgm:prSet phldrT="[Text]" phldr="0"/>
      <dgm:spPr/>
      <dgm:t>
        <a:bodyPr/>
        <a:lstStyle/>
        <a:p>
          <a:pPr rtl="0"/>
          <a:r>
            <a:rPr lang="en-US" b="1"/>
            <a:t>Analyze 2-Year Data:</a:t>
          </a:r>
          <a:r>
            <a:rPr lang="en-US"/>
            <a:t> Extract 2-year data from chiefdoms in the identified district.</a:t>
          </a:r>
        </a:p>
      </dgm:t>
    </dgm:pt>
    <dgm:pt modelId="{17486C68-04D8-4A53-8AAE-353A7CBA7D41}" type="parTrans" cxnId="{23F930EE-8406-410F-9467-D2DEF531C997}">
      <dgm:prSet/>
      <dgm:spPr/>
    </dgm:pt>
    <dgm:pt modelId="{01A66FAC-BD1B-41AB-A1C6-058791F96795}" type="sibTrans" cxnId="{23F930EE-8406-410F-9467-D2DEF531C997}">
      <dgm:prSet/>
      <dgm:spPr/>
      <dgm:t>
        <a:bodyPr/>
        <a:lstStyle/>
        <a:p>
          <a:endParaRPr lang="en-US"/>
        </a:p>
      </dgm:t>
    </dgm:pt>
    <dgm:pt modelId="{47A7F3E7-EDAB-4F77-93D8-C7FADB89904F}">
      <dgm:prSet phldr="0"/>
      <dgm:spPr/>
      <dgm:t>
        <a:bodyPr/>
        <a:lstStyle/>
        <a:p>
          <a:pPr rtl="0"/>
          <a:r>
            <a:rPr lang="en-US" b="1"/>
            <a:t>Forecast in R:</a:t>
          </a:r>
          <a:r>
            <a:rPr lang="en-US"/>
            <a:t> Import data into R and forecast cases for the next year.</a:t>
          </a:r>
          <a:endParaRPr lang="en-US">
            <a:latin typeface="Calibri Light" panose="020F0302020204030204"/>
          </a:endParaRPr>
        </a:p>
      </dgm:t>
    </dgm:pt>
    <dgm:pt modelId="{D6B989C2-0905-4198-BC81-CA010BD030DA}" type="parTrans" cxnId="{96570FD4-2200-4125-A9F9-BEC0D6052195}">
      <dgm:prSet/>
      <dgm:spPr/>
    </dgm:pt>
    <dgm:pt modelId="{F64968BA-2F2A-4B80-A216-C20E5EF7714D}" type="sibTrans" cxnId="{96570FD4-2200-4125-A9F9-BEC0D6052195}">
      <dgm:prSet/>
      <dgm:spPr/>
      <dgm:t>
        <a:bodyPr/>
        <a:lstStyle/>
        <a:p>
          <a:endParaRPr lang="en-US"/>
        </a:p>
      </dgm:t>
    </dgm:pt>
    <dgm:pt modelId="{03205D6A-6D5D-4A00-9A49-0B6AC72FC552}">
      <dgm:prSet phldr="0"/>
      <dgm:spPr/>
      <dgm:t>
        <a:bodyPr/>
        <a:lstStyle/>
        <a:p>
          <a:pPr rtl="0"/>
          <a:r>
            <a:rPr lang="en-US" b="1"/>
            <a:t>Calculate ORS Stock:</a:t>
          </a:r>
          <a:r>
            <a:rPr lang="en-US"/>
            <a:t> Determine minimum ORS stock needed for 5 days</a:t>
          </a:r>
          <a:endParaRPr lang="en-US">
            <a:latin typeface="Calibri Light" panose="020F0302020204030204"/>
          </a:endParaRPr>
        </a:p>
      </dgm:t>
    </dgm:pt>
    <dgm:pt modelId="{C86AA7CC-4ADC-403C-B078-944C547F8A6C}" type="parTrans" cxnId="{84CF7D09-CC11-4BC5-9B38-5EB99029DAD7}">
      <dgm:prSet/>
      <dgm:spPr/>
    </dgm:pt>
    <dgm:pt modelId="{9137420F-9B2E-408B-8869-1F97C77DF03C}" type="sibTrans" cxnId="{84CF7D09-CC11-4BC5-9B38-5EB99029DAD7}">
      <dgm:prSet/>
      <dgm:spPr/>
    </dgm:pt>
    <dgm:pt modelId="{F8A8B544-7D7F-4955-9BF1-1CD5CAECCE7A}" type="pres">
      <dgm:prSet presAssocID="{1413D25E-3E5D-4A4D-A0CA-C5DF229D1C54}" presName="Name0" presStyleCnt="0">
        <dgm:presLayoutVars>
          <dgm:dir/>
          <dgm:resizeHandles val="exact"/>
        </dgm:presLayoutVars>
      </dgm:prSet>
      <dgm:spPr/>
    </dgm:pt>
    <dgm:pt modelId="{52EE32BF-E18C-47F9-861D-54C1CCB2D210}" type="pres">
      <dgm:prSet presAssocID="{E9787FDC-9001-441E-8E83-A6214155DC3A}" presName="node" presStyleLbl="node1" presStyleIdx="0" presStyleCnt="5">
        <dgm:presLayoutVars>
          <dgm:bulletEnabled val="1"/>
        </dgm:presLayoutVars>
      </dgm:prSet>
      <dgm:spPr/>
    </dgm:pt>
    <dgm:pt modelId="{D112DC65-913C-447E-AD0E-7E7BEF42DA22}" type="pres">
      <dgm:prSet presAssocID="{22635374-6E74-4A95-B4D0-9459D338965F}" presName="sibTrans" presStyleLbl="sibTrans2D1" presStyleIdx="0" presStyleCnt="4"/>
      <dgm:spPr/>
    </dgm:pt>
    <dgm:pt modelId="{149F0FBE-1243-4D5E-A66B-ECF1B9358FA9}" type="pres">
      <dgm:prSet presAssocID="{22635374-6E74-4A95-B4D0-9459D338965F}" presName="connectorText" presStyleLbl="sibTrans2D1" presStyleIdx="0" presStyleCnt="4"/>
      <dgm:spPr/>
    </dgm:pt>
    <dgm:pt modelId="{71BB00EE-E7E7-4664-8EBC-AF26B27D8ADB}" type="pres">
      <dgm:prSet presAssocID="{43E571ED-3941-4A9A-AD56-87F0B7AB47AB}" presName="node" presStyleLbl="node1" presStyleIdx="1" presStyleCnt="5">
        <dgm:presLayoutVars>
          <dgm:bulletEnabled val="1"/>
        </dgm:presLayoutVars>
      </dgm:prSet>
      <dgm:spPr/>
    </dgm:pt>
    <dgm:pt modelId="{AB879F11-B9F6-495F-912F-BEA3F635351E}" type="pres">
      <dgm:prSet presAssocID="{C57EDC5A-C153-425A-A688-189F3A1ECE97}" presName="sibTrans" presStyleLbl="sibTrans2D1" presStyleIdx="1" presStyleCnt="4"/>
      <dgm:spPr/>
    </dgm:pt>
    <dgm:pt modelId="{860F4266-30E2-4CAE-96FF-D9C82E718C82}" type="pres">
      <dgm:prSet presAssocID="{C57EDC5A-C153-425A-A688-189F3A1ECE97}" presName="connectorText" presStyleLbl="sibTrans2D1" presStyleIdx="1" presStyleCnt="4"/>
      <dgm:spPr/>
    </dgm:pt>
    <dgm:pt modelId="{536953B8-419D-441E-99EC-51443BC71AB6}" type="pres">
      <dgm:prSet presAssocID="{9792F88D-2DCB-487F-99B8-2A73F1514E52}" presName="node" presStyleLbl="node1" presStyleIdx="2" presStyleCnt="5">
        <dgm:presLayoutVars>
          <dgm:bulletEnabled val="1"/>
        </dgm:presLayoutVars>
      </dgm:prSet>
      <dgm:spPr/>
    </dgm:pt>
    <dgm:pt modelId="{ECAA3D2E-E675-4B34-AD85-22D6F067E6AF}" type="pres">
      <dgm:prSet presAssocID="{01A66FAC-BD1B-41AB-A1C6-058791F96795}" presName="sibTrans" presStyleLbl="sibTrans2D1" presStyleIdx="2" presStyleCnt="4"/>
      <dgm:spPr/>
    </dgm:pt>
    <dgm:pt modelId="{B820C665-185D-4624-97F0-44A890F4E141}" type="pres">
      <dgm:prSet presAssocID="{01A66FAC-BD1B-41AB-A1C6-058791F96795}" presName="connectorText" presStyleLbl="sibTrans2D1" presStyleIdx="2" presStyleCnt="4"/>
      <dgm:spPr/>
    </dgm:pt>
    <dgm:pt modelId="{1101C70C-3E06-4F7E-88CD-5737F6584034}" type="pres">
      <dgm:prSet presAssocID="{47A7F3E7-EDAB-4F77-93D8-C7FADB89904F}" presName="node" presStyleLbl="node1" presStyleIdx="3" presStyleCnt="5">
        <dgm:presLayoutVars>
          <dgm:bulletEnabled val="1"/>
        </dgm:presLayoutVars>
      </dgm:prSet>
      <dgm:spPr/>
    </dgm:pt>
    <dgm:pt modelId="{BECD21B6-BE8F-4741-8CE0-DA14401C1BBB}" type="pres">
      <dgm:prSet presAssocID="{F64968BA-2F2A-4B80-A216-C20E5EF7714D}" presName="sibTrans" presStyleLbl="sibTrans2D1" presStyleIdx="3" presStyleCnt="4"/>
      <dgm:spPr/>
    </dgm:pt>
    <dgm:pt modelId="{4097B7EA-F046-46B3-99E5-2236BE79777B}" type="pres">
      <dgm:prSet presAssocID="{F64968BA-2F2A-4B80-A216-C20E5EF7714D}" presName="connectorText" presStyleLbl="sibTrans2D1" presStyleIdx="3" presStyleCnt="4"/>
      <dgm:spPr/>
    </dgm:pt>
    <dgm:pt modelId="{3AE54B25-CC04-4371-8E0B-859CE343D3F8}" type="pres">
      <dgm:prSet presAssocID="{03205D6A-6D5D-4A00-9A49-0B6AC72FC552}" presName="node" presStyleLbl="node1" presStyleIdx="4" presStyleCnt="5">
        <dgm:presLayoutVars>
          <dgm:bulletEnabled val="1"/>
        </dgm:presLayoutVars>
      </dgm:prSet>
      <dgm:spPr/>
    </dgm:pt>
  </dgm:ptLst>
  <dgm:cxnLst>
    <dgm:cxn modelId="{FA52E407-4C2D-42EC-8D5A-CCEF72305D2E}" srcId="{1413D25E-3E5D-4A4D-A0CA-C5DF229D1C54}" destId="{E9787FDC-9001-441E-8E83-A6214155DC3A}" srcOrd="0" destOrd="0" parTransId="{6E8E9027-C535-4D5E-90C8-E1FFEFF5ECB6}" sibTransId="{22635374-6E74-4A95-B4D0-9459D338965F}"/>
    <dgm:cxn modelId="{84CF7D09-CC11-4BC5-9B38-5EB99029DAD7}" srcId="{1413D25E-3E5D-4A4D-A0CA-C5DF229D1C54}" destId="{03205D6A-6D5D-4A00-9A49-0B6AC72FC552}" srcOrd="4" destOrd="0" parTransId="{C86AA7CC-4ADC-403C-B078-944C547F8A6C}" sibTransId="{9137420F-9B2E-408B-8869-1F97C77DF03C}"/>
    <dgm:cxn modelId="{1FE71C22-3AA9-4141-950C-40512481BB8F}" type="presOf" srcId="{47A7F3E7-EDAB-4F77-93D8-C7FADB89904F}" destId="{1101C70C-3E06-4F7E-88CD-5737F6584034}" srcOrd="0" destOrd="0" presId="urn:microsoft.com/office/officeart/2005/8/layout/process1"/>
    <dgm:cxn modelId="{A6D5FC23-7522-4D24-8BC3-86D17309CF13}" type="presOf" srcId="{43E571ED-3941-4A9A-AD56-87F0B7AB47AB}" destId="{71BB00EE-E7E7-4664-8EBC-AF26B27D8ADB}" srcOrd="0" destOrd="0" presId="urn:microsoft.com/office/officeart/2005/8/layout/process1"/>
    <dgm:cxn modelId="{AD951333-DD14-488A-A347-DCDC5CC3C726}" type="presOf" srcId="{C57EDC5A-C153-425A-A688-189F3A1ECE97}" destId="{AB879F11-B9F6-495F-912F-BEA3F635351E}" srcOrd="0" destOrd="0" presId="urn:microsoft.com/office/officeart/2005/8/layout/process1"/>
    <dgm:cxn modelId="{11016C36-DB82-44A9-A340-F50B939B4641}" type="presOf" srcId="{C57EDC5A-C153-425A-A688-189F3A1ECE97}" destId="{860F4266-30E2-4CAE-96FF-D9C82E718C82}" srcOrd="1" destOrd="0" presId="urn:microsoft.com/office/officeart/2005/8/layout/process1"/>
    <dgm:cxn modelId="{C920CF45-9429-4B91-8E12-B7E72C5D0835}" type="presOf" srcId="{1413D25E-3E5D-4A4D-A0CA-C5DF229D1C54}" destId="{F8A8B544-7D7F-4955-9BF1-1CD5CAECCE7A}" srcOrd="0" destOrd="0" presId="urn:microsoft.com/office/officeart/2005/8/layout/process1"/>
    <dgm:cxn modelId="{1C0ACA46-7336-4B8C-8655-CDCB2C4541A5}" type="presOf" srcId="{22635374-6E74-4A95-B4D0-9459D338965F}" destId="{149F0FBE-1243-4D5E-A66B-ECF1B9358FA9}" srcOrd="1" destOrd="0" presId="urn:microsoft.com/office/officeart/2005/8/layout/process1"/>
    <dgm:cxn modelId="{A80DCE49-772E-40DB-AA1B-C26C2F81A3B4}" type="presOf" srcId="{03205D6A-6D5D-4A00-9A49-0B6AC72FC552}" destId="{3AE54B25-CC04-4371-8E0B-859CE343D3F8}" srcOrd="0" destOrd="0" presId="urn:microsoft.com/office/officeart/2005/8/layout/process1"/>
    <dgm:cxn modelId="{53F84D6F-3B2E-4E50-B83C-3B7FF3A467AF}" srcId="{1413D25E-3E5D-4A4D-A0CA-C5DF229D1C54}" destId="{43E571ED-3941-4A9A-AD56-87F0B7AB47AB}" srcOrd="1" destOrd="0" parTransId="{33007FE5-56D5-46DB-9B32-1F14EEBF27A5}" sibTransId="{C57EDC5A-C153-425A-A688-189F3A1ECE97}"/>
    <dgm:cxn modelId="{8A532278-4418-4676-A91F-C9CAD35D6E1F}" type="presOf" srcId="{9792F88D-2DCB-487F-99B8-2A73F1514E52}" destId="{536953B8-419D-441E-99EC-51443BC71AB6}" srcOrd="0" destOrd="0" presId="urn:microsoft.com/office/officeart/2005/8/layout/process1"/>
    <dgm:cxn modelId="{B58CCB7B-D16D-4745-89E3-2E4C254A2947}" type="presOf" srcId="{E9787FDC-9001-441E-8E83-A6214155DC3A}" destId="{52EE32BF-E18C-47F9-861D-54C1CCB2D210}" srcOrd="0" destOrd="0" presId="urn:microsoft.com/office/officeart/2005/8/layout/process1"/>
    <dgm:cxn modelId="{1D26037E-ADBD-4EE9-9604-F373A3E06D49}" type="presOf" srcId="{F64968BA-2F2A-4B80-A216-C20E5EF7714D}" destId="{BECD21B6-BE8F-4741-8CE0-DA14401C1BBB}" srcOrd="0" destOrd="0" presId="urn:microsoft.com/office/officeart/2005/8/layout/process1"/>
    <dgm:cxn modelId="{5D6604A4-6E83-49BE-AC3E-C0C6D290FEEC}" type="presOf" srcId="{F64968BA-2F2A-4B80-A216-C20E5EF7714D}" destId="{4097B7EA-F046-46B3-99E5-2236BE79777B}" srcOrd="1" destOrd="0" presId="urn:microsoft.com/office/officeart/2005/8/layout/process1"/>
    <dgm:cxn modelId="{21EE13B8-1542-4C21-B71C-5C5745D7E63E}" type="presOf" srcId="{01A66FAC-BD1B-41AB-A1C6-058791F96795}" destId="{ECAA3D2E-E675-4B34-AD85-22D6F067E6AF}" srcOrd="0" destOrd="0" presId="urn:microsoft.com/office/officeart/2005/8/layout/process1"/>
    <dgm:cxn modelId="{B0486FB8-BC9C-42C3-963B-1023DBDD054E}" type="presOf" srcId="{01A66FAC-BD1B-41AB-A1C6-058791F96795}" destId="{B820C665-185D-4624-97F0-44A890F4E141}" srcOrd="1" destOrd="0" presId="urn:microsoft.com/office/officeart/2005/8/layout/process1"/>
    <dgm:cxn modelId="{96570FD4-2200-4125-A9F9-BEC0D6052195}" srcId="{1413D25E-3E5D-4A4D-A0CA-C5DF229D1C54}" destId="{47A7F3E7-EDAB-4F77-93D8-C7FADB89904F}" srcOrd="3" destOrd="0" parTransId="{D6B989C2-0905-4198-BC81-CA010BD030DA}" sibTransId="{F64968BA-2F2A-4B80-A216-C20E5EF7714D}"/>
    <dgm:cxn modelId="{6B4CBFD9-9304-4B94-85CA-C7D09E4CB663}" type="presOf" srcId="{22635374-6E74-4A95-B4D0-9459D338965F}" destId="{D112DC65-913C-447E-AD0E-7E7BEF42DA22}" srcOrd="0" destOrd="0" presId="urn:microsoft.com/office/officeart/2005/8/layout/process1"/>
    <dgm:cxn modelId="{23F930EE-8406-410F-9467-D2DEF531C997}" srcId="{1413D25E-3E5D-4A4D-A0CA-C5DF229D1C54}" destId="{9792F88D-2DCB-487F-99B8-2A73F1514E52}" srcOrd="2" destOrd="0" parTransId="{17486C68-04D8-4A53-8AAE-353A7CBA7D41}" sibTransId="{01A66FAC-BD1B-41AB-A1C6-058791F96795}"/>
    <dgm:cxn modelId="{2FDD9F25-CA4A-496F-B2C4-782EFB92380F}" type="presParOf" srcId="{F8A8B544-7D7F-4955-9BF1-1CD5CAECCE7A}" destId="{52EE32BF-E18C-47F9-861D-54C1CCB2D210}" srcOrd="0" destOrd="0" presId="urn:microsoft.com/office/officeart/2005/8/layout/process1"/>
    <dgm:cxn modelId="{4FAA325F-B578-45D9-BD6D-36F09E5BA84E}" type="presParOf" srcId="{F8A8B544-7D7F-4955-9BF1-1CD5CAECCE7A}" destId="{D112DC65-913C-447E-AD0E-7E7BEF42DA22}" srcOrd="1" destOrd="0" presId="urn:microsoft.com/office/officeart/2005/8/layout/process1"/>
    <dgm:cxn modelId="{B6CFC452-98CF-4F34-B837-6C19CBEEFD2B}" type="presParOf" srcId="{D112DC65-913C-447E-AD0E-7E7BEF42DA22}" destId="{149F0FBE-1243-4D5E-A66B-ECF1B9358FA9}" srcOrd="0" destOrd="0" presId="urn:microsoft.com/office/officeart/2005/8/layout/process1"/>
    <dgm:cxn modelId="{A7B82C37-6531-4246-ADE1-F687FA3B7D4A}" type="presParOf" srcId="{F8A8B544-7D7F-4955-9BF1-1CD5CAECCE7A}" destId="{71BB00EE-E7E7-4664-8EBC-AF26B27D8ADB}" srcOrd="2" destOrd="0" presId="urn:microsoft.com/office/officeart/2005/8/layout/process1"/>
    <dgm:cxn modelId="{87607F01-7FB1-4DA2-8139-B2805EA955C9}" type="presParOf" srcId="{F8A8B544-7D7F-4955-9BF1-1CD5CAECCE7A}" destId="{AB879F11-B9F6-495F-912F-BEA3F635351E}" srcOrd="3" destOrd="0" presId="urn:microsoft.com/office/officeart/2005/8/layout/process1"/>
    <dgm:cxn modelId="{A3EC9B22-F281-4C09-9C17-0F04EA5E6863}" type="presParOf" srcId="{AB879F11-B9F6-495F-912F-BEA3F635351E}" destId="{860F4266-30E2-4CAE-96FF-D9C82E718C82}" srcOrd="0" destOrd="0" presId="urn:microsoft.com/office/officeart/2005/8/layout/process1"/>
    <dgm:cxn modelId="{E63EA57F-49BE-4807-8F9D-41A14BF130C8}" type="presParOf" srcId="{F8A8B544-7D7F-4955-9BF1-1CD5CAECCE7A}" destId="{536953B8-419D-441E-99EC-51443BC71AB6}" srcOrd="4" destOrd="0" presId="urn:microsoft.com/office/officeart/2005/8/layout/process1"/>
    <dgm:cxn modelId="{E20B9D19-0F81-4DE1-A07C-A546FB782D14}" type="presParOf" srcId="{F8A8B544-7D7F-4955-9BF1-1CD5CAECCE7A}" destId="{ECAA3D2E-E675-4B34-AD85-22D6F067E6AF}" srcOrd="5" destOrd="0" presId="urn:microsoft.com/office/officeart/2005/8/layout/process1"/>
    <dgm:cxn modelId="{DD31F8D3-8131-4B46-84A6-FA36B38E9A6B}" type="presParOf" srcId="{ECAA3D2E-E675-4B34-AD85-22D6F067E6AF}" destId="{B820C665-185D-4624-97F0-44A890F4E141}" srcOrd="0" destOrd="0" presId="urn:microsoft.com/office/officeart/2005/8/layout/process1"/>
    <dgm:cxn modelId="{4538B4FC-2AD3-42FA-B9BE-850FBA83FF68}" type="presParOf" srcId="{F8A8B544-7D7F-4955-9BF1-1CD5CAECCE7A}" destId="{1101C70C-3E06-4F7E-88CD-5737F6584034}" srcOrd="6" destOrd="0" presId="urn:microsoft.com/office/officeart/2005/8/layout/process1"/>
    <dgm:cxn modelId="{CBAD75B7-F183-4FDA-93E3-79584BA52CA5}" type="presParOf" srcId="{F8A8B544-7D7F-4955-9BF1-1CD5CAECCE7A}" destId="{BECD21B6-BE8F-4741-8CE0-DA14401C1BBB}" srcOrd="7" destOrd="0" presId="urn:microsoft.com/office/officeart/2005/8/layout/process1"/>
    <dgm:cxn modelId="{99993113-FCF6-4CAF-ABA8-5E3D2047319D}" type="presParOf" srcId="{BECD21B6-BE8F-4741-8CE0-DA14401C1BBB}" destId="{4097B7EA-F046-46B3-99E5-2236BE79777B}" srcOrd="0" destOrd="0" presId="urn:microsoft.com/office/officeart/2005/8/layout/process1"/>
    <dgm:cxn modelId="{F28262FF-4C61-4761-9093-22FCD0198901}" type="presParOf" srcId="{F8A8B544-7D7F-4955-9BF1-1CD5CAECCE7A}" destId="{3AE54B25-CC04-4371-8E0B-859CE343D3F8}"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E32BF-E18C-47F9-861D-54C1CCB2D210}">
      <dsp:nvSpPr>
        <dsp:cNvPr id="0" name=""/>
        <dsp:cNvSpPr/>
      </dsp:nvSpPr>
      <dsp:spPr>
        <a:xfrm>
          <a:off x="2780" y="255140"/>
          <a:ext cx="861859" cy="10094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a:t>Identify Data Elements:</a:t>
          </a:r>
          <a:r>
            <a:rPr lang="en-US" sz="900" kern="1200"/>
            <a:t> Narrow down data elements contributing to the average.</a:t>
          </a:r>
        </a:p>
      </dsp:txBody>
      <dsp:txXfrm>
        <a:off x="28023" y="280383"/>
        <a:ext cx="811373" cy="959000"/>
      </dsp:txXfrm>
    </dsp:sp>
    <dsp:sp modelId="{D112DC65-913C-447E-AD0E-7E7BEF42DA22}">
      <dsp:nvSpPr>
        <dsp:cNvPr id="0" name=""/>
        <dsp:cNvSpPr/>
      </dsp:nvSpPr>
      <dsp:spPr>
        <a:xfrm>
          <a:off x="950825" y="653012"/>
          <a:ext cx="182714" cy="21374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50825" y="695760"/>
        <a:ext cx="127900" cy="128245"/>
      </dsp:txXfrm>
    </dsp:sp>
    <dsp:sp modelId="{71BB00EE-E7E7-4664-8EBC-AF26B27D8ADB}">
      <dsp:nvSpPr>
        <dsp:cNvPr id="0" name=""/>
        <dsp:cNvSpPr/>
      </dsp:nvSpPr>
      <dsp:spPr>
        <a:xfrm>
          <a:off x="1209383" y="255140"/>
          <a:ext cx="861859" cy="10094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a:t>Find District with Highest Average Cases:</a:t>
          </a:r>
          <a:r>
            <a:rPr lang="en-US" sz="900" kern="1200"/>
            <a:t> Locate the district with the highest average diarrhea cases.</a:t>
          </a:r>
        </a:p>
      </dsp:txBody>
      <dsp:txXfrm>
        <a:off x="1234626" y="280383"/>
        <a:ext cx="811373" cy="959000"/>
      </dsp:txXfrm>
    </dsp:sp>
    <dsp:sp modelId="{AB879F11-B9F6-495F-912F-BEA3F635351E}">
      <dsp:nvSpPr>
        <dsp:cNvPr id="0" name=""/>
        <dsp:cNvSpPr/>
      </dsp:nvSpPr>
      <dsp:spPr>
        <a:xfrm>
          <a:off x="2157429" y="653012"/>
          <a:ext cx="182714" cy="21374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157429" y="695760"/>
        <a:ext cx="127900" cy="128245"/>
      </dsp:txXfrm>
    </dsp:sp>
    <dsp:sp modelId="{536953B8-419D-441E-99EC-51443BC71AB6}">
      <dsp:nvSpPr>
        <dsp:cNvPr id="0" name=""/>
        <dsp:cNvSpPr/>
      </dsp:nvSpPr>
      <dsp:spPr>
        <a:xfrm>
          <a:off x="2415987" y="255140"/>
          <a:ext cx="861859" cy="10094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a:t>Analyze 2-Year Data:</a:t>
          </a:r>
          <a:r>
            <a:rPr lang="en-US" sz="900" kern="1200"/>
            <a:t> Extract 2-year data from chiefdoms in the identified district.</a:t>
          </a:r>
        </a:p>
      </dsp:txBody>
      <dsp:txXfrm>
        <a:off x="2441230" y="280383"/>
        <a:ext cx="811373" cy="959000"/>
      </dsp:txXfrm>
    </dsp:sp>
    <dsp:sp modelId="{ECAA3D2E-E675-4B34-AD85-22D6F067E6AF}">
      <dsp:nvSpPr>
        <dsp:cNvPr id="0" name=""/>
        <dsp:cNvSpPr/>
      </dsp:nvSpPr>
      <dsp:spPr>
        <a:xfrm>
          <a:off x="3364033" y="653012"/>
          <a:ext cx="182714" cy="21374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364033" y="695760"/>
        <a:ext cx="127900" cy="128245"/>
      </dsp:txXfrm>
    </dsp:sp>
    <dsp:sp modelId="{1101C70C-3E06-4F7E-88CD-5737F6584034}">
      <dsp:nvSpPr>
        <dsp:cNvPr id="0" name=""/>
        <dsp:cNvSpPr/>
      </dsp:nvSpPr>
      <dsp:spPr>
        <a:xfrm>
          <a:off x="3622591" y="255140"/>
          <a:ext cx="861859" cy="10094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a:t>Forecast in R:</a:t>
          </a:r>
          <a:r>
            <a:rPr lang="en-US" sz="900" kern="1200"/>
            <a:t> Import data into R and forecast cases for the next year.</a:t>
          </a:r>
          <a:endParaRPr lang="en-US" sz="900" kern="1200">
            <a:latin typeface="Calibri Light" panose="020F0302020204030204"/>
          </a:endParaRPr>
        </a:p>
      </dsp:txBody>
      <dsp:txXfrm>
        <a:off x="3647834" y="280383"/>
        <a:ext cx="811373" cy="959000"/>
      </dsp:txXfrm>
    </dsp:sp>
    <dsp:sp modelId="{BECD21B6-BE8F-4741-8CE0-DA14401C1BBB}">
      <dsp:nvSpPr>
        <dsp:cNvPr id="0" name=""/>
        <dsp:cNvSpPr/>
      </dsp:nvSpPr>
      <dsp:spPr>
        <a:xfrm>
          <a:off x="4570637" y="653012"/>
          <a:ext cx="182714" cy="213741"/>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570637" y="695760"/>
        <a:ext cx="127900" cy="128245"/>
      </dsp:txXfrm>
    </dsp:sp>
    <dsp:sp modelId="{3AE54B25-CC04-4371-8E0B-859CE343D3F8}">
      <dsp:nvSpPr>
        <dsp:cNvPr id="0" name=""/>
        <dsp:cNvSpPr/>
      </dsp:nvSpPr>
      <dsp:spPr>
        <a:xfrm>
          <a:off x="4829195" y="255140"/>
          <a:ext cx="861859" cy="100948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rtl="0">
            <a:lnSpc>
              <a:spcPct val="90000"/>
            </a:lnSpc>
            <a:spcBef>
              <a:spcPct val="0"/>
            </a:spcBef>
            <a:spcAft>
              <a:spcPct val="35000"/>
            </a:spcAft>
            <a:buNone/>
          </a:pPr>
          <a:r>
            <a:rPr lang="en-US" sz="900" b="1" kern="1200"/>
            <a:t>Calculate ORS Stock:</a:t>
          </a:r>
          <a:r>
            <a:rPr lang="en-US" sz="900" kern="1200"/>
            <a:t> Determine minimum ORS stock needed for 5 days</a:t>
          </a:r>
          <a:endParaRPr lang="en-US" sz="900" kern="1200">
            <a:latin typeface="Calibri Light" panose="020F0302020204030204"/>
          </a:endParaRPr>
        </a:p>
      </dsp:txBody>
      <dsp:txXfrm>
        <a:off x="4854438" y="280383"/>
        <a:ext cx="811373" cy="9590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777393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Hello and welcome to Group 5's presentation on the life stages of maternal and child healthcare in Sierra Leone. I will preface this presentation by saying all observations and interpretations are done as external data consumers and do not reflect the social determinants of healthcare. Thus the insights produced lack the cultural, socioeconomic, and </a:t>
            </a:r>
            <a:r>
              <a:rPr lang="en-US" err="1">
                <a:ea typeface="Calibri"/>
                <a:cs typeface="Calibri"/>
              </a:rPr>
              <a:t>enviornmental</a:t>
            </a:r>
            <a:r>
              <a:rPr lang="en-US">
                <a:ea typeface="Calibri"/>
                <a:cs typeface="Calibri"/>
              </a:rPr>
              <a:t> context necessary for </a:t>
            </a:r>
            <a:r>
              <a:rPr lang="en-US" err="1">
                <a:ea typeface="Calibri"/>
                <a:cs typeface="Calibri"/>
              </a:rPr>
              <a:t>realworld</a:t>
            </a:r>
            <a:r>
              <a:rPr lang="en-US">
                <a:ea typeface="Calibri"/>
                <a:cs typeface="Calibri"/>
              </a:rPr>
              <a:t> decision making. </a:t>
            </a:r>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2901163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271775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the trends observed in Reproductive Health and antenatal care coverage, we now turn to Q3, where we compare reporting rates for Reproductive Health, Child Health, and PMTCT monthly summaries.</a:t>
            </a:r>
          </a:p>
        </p:txBody>
      </p:sp>
      <p:sp>
        <p:nvSpPr>
          <p:cNvPr id="4" name="Slide Number Placeholder 3"/>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3969417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E0746DE6-3336-457D-A091-FA20AC1C536E}" type="slidenum">
              <a:rPr lang="en-US" smtClean="0"/>
              <a:t>16</a:t>
            </a:fld>
            <a:endParaRPr lang="en-US"/>
          </a:p>
        </p:txBody>
      </p:sp>
    </p:spTree>
    <p:extLst>
      <p:ext uri="{BB962C8B-B14F-4D97-AF65-F5344CB8AC3E}">
        <p14:creationId xmlns:p14="http://schemas.microsoft.com/office/powerpoint/2010/main" val="69024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line graph compares the reporting rates for Reproductive Health, Child Health, and PMTCT monthly summaries over the last 12 months, offering insights into alignment and variability across these datasets. Reproductive Health and Child Health rates are closely aligned throughout much of the year, particularly from March to August 2024, with minimal differences, such as 1.55% in April 2024. This reflects strong integration between maternal and child health services, ensuring consistent care delivery for mothers and infants. In contrast, PMTCT reporting rates exhibit significant variability early in the year, diverging from the other two datasets. For example, in January 2024, PMTCT reporting was only 59.66%, compared to 81.31% for Reproductive Health and 85.12% for Child Health. This variability highlights challenges in linking maternal care with HIV prevention efforts, signaling the need for improved coordination and resource allocation. By October and November 2024, all three datasets converge, with PMTCT reaching 69.45%, closely aligned with Reproductive Health (69.9%) and Child Health (69.72%). This convergence indicates progress in reporting alignment and integration, emphasizing the critical role of maternal care in preventing mother-to-child HIV transmission and safeguarding infant health.</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5134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60DAE-2848-A698-211C-648DA872F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EB712-689C-7F2A-B847-37B603F0F2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EEB3D-86DE-DFE5-D705-C8A0E49E06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E2491F-E4B5-9222-177F-05330CB5918A}"/>
              </a:ext>
            </a:extLst>
          </p:cNvPr>
          <p:cNvSpPr>
            <a:spLocks noGrp="1"/>
          </p:cNvSpPr>
          <p:nvPr>
            <p:ph type="sldNum" sz="quarter" idx="5"/>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1082319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C70C0-DA55-689C-C61D-82D859B9A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29992-E214-4845-D2C7-C31DC9025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6BD57-8381-6387-9E46-BB4FDA4F04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76A7D1-C4C3-9752-2F2C-8A9544D30868}"/>
              </a:ext>
            </a:extLst>
          </p:cNvPr>
          <p:cNvSpPr>
            <a:spLocks noGrp="1"/>
          </p:cNvSpPr>
          <p:nvPr>
            <p:ph type="sldNum" sz="quarter" idx="5"/>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319653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1049709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Aptos" panose="020B0004020202020204" pitchFamily="34" charset="0"/>
                <a:cs typeface="Times New Roman" panose="02020603050405020304" pitchFamily="18" charset="0"/>
              </a:rPr>
              <a:t>I will compare two health facilities in Bo District: Ngelehun CHC in </a:t>
            </a:r>
            <a:r>
              <a:rPr lang="en-US" sz="1800" err="1">
                <a:effectLst/>
                <a:latin typeface="Aptos" panose="020B0004020202020204" pitchFamily="34" charset="0"/>
                <a:ea typeface="Aptos" panose="020B0004020202020204" pitchFamily="34" charset="0"/>
                <a:cs typeface="Times New Roman" panose="02020603050405020304" pitchFamily="18" charset="0"/>
              </a:rPr>
              <a:t>Badija</a:t>
            </a:r>
            <a:r>
              <a:rPr lang="en-US" sz="1800">
                <a:effectLst/>
                <a:latin typeface="Aptos" panose="020B0004020202020204" pitchFamily="34" charset="0"/>
                <a:ea typeface="Aptos" panose="020B0004020202020204" pitchFamily="34" charset="0"/>
                <a:cs typeface="Times New Roman" panose="02020603050405020304" pitchFamily="18" charset="0"/>
              </a:rPr>
              <a:t> and Jembe CHC in </a:t>
            </a:r>
            <a:r>
              <a:rPr lang="en-US" sz="1800" err="1">
                <a:effectLst/>
                <a:latin typeface="Aptos" panose="020B0004020202020204" pitchFamily="34" charset="0"/>
                <a:ea typeface="Aptos" panose="020B0004020202020204" pitchFamily="34" charset="0"/>
                <a:cs typeface="Times New Roman" panose="02020603050405020304" pitchFamily="18" charset="0"/>
              </a:rPr>
              <a:t>Baoma</a:t>
            </a:r>
            <a:r>
              <a:rPr lang="en-US" sz="1800">
                <a:effectLst/>
                <a:latin typeface="Aptos" panose="020B0004020202020204" pitchFamily="34" charset="0"/>
                <a:ea typeface="Aptos" panose="020B0004020202020204" pitchFamily="34" charset="0"/>
                <a:cs typeface="Times New Roman" panose="02020603050405020304" pitchFamily="18" charset="0"/>
              </a:rPr>
              <a:t>.</a:t>
            </a:r>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31</a:t>
            </a:fld>
            <a:endParaRPr lang="en-US"/>
          </a:p>
        </p:txBody>
      </p:sp>
    </p:spTree>
    <p:extLst>
      <p:ext uri="{BB962C8B-B14F-4D97-AF65-F5344CB8AC3E}">
        <p14:creationId xmlns:p14="http://schemas.microsoft.com/office/powerpoint/2010/main" val="1818578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54A20-AB3C-DDF5-775C-5EA95D99E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C69141-4D8D-F9DE-1D5A-7814622FF3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16A70-05EB-9093-6269-032EDAD7A3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a:effectLst/>
                <a:latin typeface="Aptos" panose="020B0004020202020204" pitchFamily="34" charset="0"/>
                <a:ea typeface="Aptos" panose="020B0004020202020204" pitchFamily="34" charset="0"/>
                <a:cs typeface="Times New Roman" panose="02020603050405020304" pitchFamily="18" charset="0"/>
              </a:rPr>
              <a:t>Comparison of Referrals</a:t>
            </a:r>
            <a:br>
              <a:rPr lang="en-US" sz="1800" kern="100">
                <a:effectLst/>
                <a:latin typeface="Aptos" panose="020B0004020202020204" pitchFamily="34" charset="0"/>
                <a:ea typeface="Aptos" panose="020B0004020202020204" pitchFamily="34" charset="0"/>
                <a:cs typeface="Times New Roman" panose="02020603050405020304" pitchFamily="18" charset="0"/>
              </a:rPr>
            </a:br>
            <a:r>
              <a:rPr lang="en-US" sz="1800" kern="100">
                <a:effectLst/>
                <a:latin typeface="Aptos" panose="020B0004020202020204" pitchFamily="34" charset="0"/>
                <a:ea typeface="Aptos" panose="020B0004020202020204" pitchFamily="34" charset="0"/>
                <a:cs typeface="Times New Roman" panose="02020603050405020304" pitchFamily="18" charset="0"/>
              </a:rPr>
              <a:t>Over the last 12 months, Jembe CHC referred 772 patients, significantly more than </a:t>
            </a:r>
            <a:r>
              <a:rPr lang="en-US" sz="1800" kern="100" err="1">
                <a:effectLst/>
                <a:latin typeface="Aptos" panose="020B0004020202020204" pitchFamily="34" charset="0"/>
                <a:ea typeface="Aptos" panose="020B0004020202020204" pitchFamily="34" charset="0"/>
                <a:cs typeface="Times New Roman" panose="02020603050405020304" pitchFamily="18" charset="0"/>
              </a:rPr>
              <a:t>Ngelehun’s</a:t>
            </a:r>
            <a:r>
              <a:rPr lang="en-US" sz="1800" kern="100">
                <a:effectLst/>
                <a:latin typeface="Aptos" panose="020B0004020202020204" pitchFamily="34" charset="0"/>
                <a:ea typeface="Aptos" panose="020B0004020202020204" pitchFamily="34" charset="0"/>
                <a:cs typeface="Times New Roman" panose="02020603050405020304" pitchFamily="18" charset="0"/>
              </a:rPr>
              <a:t> 261. Jembe consistently referred 48–101 patients monthly, while Ngelehun showed lower, inconsistent referral numbers, partly due to missing data.</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a:effectLst/>
                <a:latin typeface="Aptos" panose="020B0004020202020204" pitchFamily="34" charset="0"/>
                <a:ea typeface="Aptos" panose="020B0004020202020204" pitchFamily="34" charset="0"/>
                <a:cs typeface="Times New Roman" panose="02020603050405020304" pitchFamily="18" charset="0"/>
              </a:rPr>
              <a:t>Causes of Referrals</a:t>
            </a:r>
            <a:br>
              <a:rPr lang="en-US" sz="1800" kern="100">
                <a:effectLst/>
                <a:latin typeface="Aptos" panose="020B0004020202020204" pitchFamily="34" charset="0"/>
                <a:ea typeface="Aptos" panose="020B0004020202020204" pitchFamily="34" charset="0"/>
                <a:cs typeface="Times New Roman" panose="02020603050405020304" pitchFamily="18" charset="0"/>
              </a:rPr>
            </a:br>
            <a:r>
              <a:rPr lang="en-US" sz="1800" kern="100">
                <a:effectLst/>
                <a:latin typeface="Aptos" panose="020B0004020202020204" pitchFamily="34" charset="0"/>
                <a:ea typeface="Aptos" panose="020B0004020202020204" pitchFamily="34" charset="0"/>
                <a:cs typeface="Times New Roman" panose="02020603050405020304" pitchFamily="18" charset="0"/>
              </a:rPr>
              <a:t>At Jembe CHC, the main causes of referrals were malaria (281 cases), anemia (191 cases), and pneumonia (135 cases), reflecting a high burden of these conditions. At Ngelehun CHC, referrals were more focused on measles (144 cases) and dysentery (12 cases), indicating localized outbreaks or specific disease burdens.</a:t>
            </a:r>
          </a:p>
          <a:p>
            <a:endParaRPr lang="en-US"/>
          </a:p>
        </p:txBody>
      </p:sp>
      <p:sp>
        <p:nvSpPr>
          <p:cNvPr id="4" name="Slide Number Placeholder 3">
            <a:extLst>
              <a:ext uri="{FF2B5EF4-FFF2-40B4-BE49-F238E27FC236}">
                <a16:creationId xmlns:a16="http://schemas.microsoft.com/office/drawing/2014/main" id="{1AF0FE92-8641-3870-D620-F885452636F1}"/>
              </a:ext>
            </a:extLst>
          </p:cNvPr>
          <p:cNvSpPr>
            <a:spLocks noGrp="1"/>
          </p:cNvSpPr>
          <p:nvPr>
            <p:ph type="sldNum" sz="quarter" idx="5"/>
          </p:nvPr>
        </p:nvSpPr>
        <p:spPr/>
        <p:txBody>
          <a:bodyPr/>
          <a:lstStyle/>
          <a:p>
            <a:fld id="{E0746DE6-3336-457D-A091-FA20AC1C536E}" type="slidenum">
              <a:rPr lang="en-US" smtClean="0"/>
              <a:t>32</a:t>
            </a:fld>
            <a:endParaRPr lang="en-US"/>
          </a:p>
        </p:txBody>
      </p:sp>
    </p:spTree>
    <p:extLst>
      <p:ext uri="{BB962C8B-B14F-4D97-AF65-F5344CB8AC3E}">
        <p14:creationId xmlns:p14="http://schemas.microsoft.com/office/powerpoint/2010/main" val="92244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a:effectLst/>
                <a:latin typeface="Aptos" panose="020B0004020202020204" pitchFamily="34" charset="0"/>
                <a:ea typeface="Aptos" panose="020B0004020202020204" pitchFamily="34" charset="0"/>
                <a:cs typeface="Times New Roman" panose="02020603050405020304" pitchFamily="18" charset="0"/>
              </a:rPr>
              <a:t>Patient Characteristics and Referral Patterns at Ngelehun CHC and Jembe CHC</a:t>
            </a:r>
            <a:br>
              <a:rPr lang="en-US" sz="1800" kern="100">
                <a:effectLst/>
                <a:latin typeface="Aptos" panose="020B0004020202020204" pitchFamily="34" charset="0"/>
                <a:ea typeface="Aptos" panose="020B0004020202020204" pitchFamily="34" charset="0"/>
                <a:cs typeface="Times New Roman" panose="02020603050405020304" pitchFamily="18" charset="0"/>
              </a:rPr>
            </a:br>
            <a:r>
              <a:rPr lang="en-US" sz="1800" kern="100">
                <a:effectLst/>
                <a:latin typeface="Aptos" panose="020B0004020202020204" pitchFamily="34" charset="0"/>
                <a:ea typeface="Aptos" panose="020B0004020202020204" pitchFamily="34" charset="0"/>
                <a:cs typeface="Times New Roman" panose="02020603050405020304" pitchFamily="18" charset="0"/>
              </a:rPr>
              <a:t>At Ngelehun CHC, most patients were not referred, and referral status was often marked "N/A" due to missing data. Most patients were female, ranging in age from infants to 43 years, highlighting a focus on pediatric care. Jembe CHC lacked data for comparison.</a:t>
            </a:r>
          </a:p>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33</a:t>
            </a:fld>
            <a:endParaRPr lang="en-US"/>
          </a:p>
        </p:txBody>
      </p:sp>
    </p:spTree>
    <p:extLst>
      <p:ext uri="{BB962C8B-B14F-4D97-AF65-F5344CB8AC3E}">
        <p14:creationId xmlns:p14="http://schemas.microsoft.com/office/powerpoint/2010/main" val="1495831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will begin by describing the trends in reporting rates for reproductive health throughout Sierra Leone in 2023 along with the challenges and opportunities in this data. </a:t>
            </a:r>
          </a:p>
        </p:txBody>
      </p:sp>
      <p:sp>
        <p:nvSpPr>
          <p:cNvPr id="4" name="Slide Number Placeholder 3"/>
          <p:cNvSpPr>
            <a:spLocks noGrp="1"/>
          </p:cNvSpPr>
          <p:nvPr>
            <p:ph type="sldNum" sz="quarter" idx="5"/>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3166292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Aptos" panose="020B0004020202020204" pitchFamily="34" charset="0"/>
                <a:ea typeface="Aptos" panose="020B0004020202020204" pitchFamily="34" charset="0"/>
                <a:cs typeface="Times New Roman" panose="02020603050405020304" pitchFamily="18" charset="0"/>
              </a:rPr>
              <a:t>To build a model to predict monthly referrals for 2025, I Used the referral data from January 2023 to December 2024. </a:t>
            </a:r>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34</a:t>
            </a:fld>
            <a:endParaRPr lang="en-US"/>
          </a:p>
        </p:txBody>
      </p:sp>
    </p:spTree>
    <p:extLst>
      <p:ext uri="{BB962C8B-B14F-4D97-AF65-F5344CB8AC3E}">
        <p14:creationId xmlns:p14="http://schemas.microsoft.com/office/powerpoint/2010/main" val="1335543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Then Missing data was addressed with a 3-period moving average, and I tested multiple models—Auto ARIMA, ETS, and SES Holt-Winters. The SES Holt-Winters model was selected for its ability to capture trends and seasonality, achieving a MAPE of 18.38% for Jembe and 45.77% for Ngelehun.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Considerations for Predictive Modeling</a:t>
            </a:r>
            <a:br>
              <a:rPr lang="en-US" sz="1800" kern="100">
                <a:effectLst/>
                <a:latin typeface="Aptos" panose="020B0004020202020204" pitchFamily="34" charset="0"/>
                <a:ea typeface="Aptos" panose="020B0004020202020204" pitchFamily="34" charset="0"/>
                <a:cs typeface="Times New Roman" panose="02020603050405020304" pitchFamily="18" charset="0"/>
              </a:rPr>
            </a:br>
            <a:r>
              <a:rPr lang="en-US" sz="1800" kern="100">
                <a:effectLst/>
                <a:latin typeface="Aptos" panose="020B0004020202020204" pitchFamily="34" charset="0"/>
                <a:ea typeface="Aptos" panose="020B0004020202020204" pitchFamily="34" charset="0"/>
                <a:cs typeface="Times New Roman" panose="02020603050405020304" pitchFamily="18" charset="0"/>
              </a:rPr>
              <a:t>Key considerations included addressing missing data, decomposing time series into trends and seasonality, testing various models, and including confidence intervals to quantify uncertainty.</a:t>
            </a:r>
          </a:p>
          <a:p>
            <a:pPr marL="0" marR="0">
              <a:lnSpc>
                <a:spcPct val="115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Conclusion</a:t>
            </a:r>
            <a:br>
              <a:rPr lang="en-US" sz="1800" kern="100">
                <a:effectLst/>
                <a:latin typeface="Aptos" panose="020B0004020202020204" pitchFamily="34" charset="0"/>
                <a:ea typeface="Aptos" panose="020B0004020202020204" pitchFamily="34" charset="0"/>
                <a:cs typeface="Times New Roman" panose="02020603050405020304" pitchFamily="18" charset="0"/>
              </a:rPr>
            </a:br>
            <a:r>
              <a:rPr lang="en-US" sz="1800" kern="100">
                <a:effectLst/>
                <a:latin typeface="Aptos" panose="020B0004020202020204" pitchFamily="34" charset="0"/>
                <a:ea typeface="Aptos" panose="020B0004020202020204" pitchFamily="34" charset="0"/>
                <a:cs typeface="Times New Roman" panose="02020603050405020304" pitchFamily="18" charset="0"/>
              </a:rPr>
              <a:t>In summary, Jembe CHC handles a higher volume of severe cases, while Ngelehun CHC faces localized outbreaks and data quality issues. Predictive modeling provides actionable insights for resource allocation, helping both facilities plan effectively for 2025.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35</a:t>
            </a:fld>
            <a:endParaRPr lang="en-US"/>
          </a:p>
        </p:txBody>
      </p:sp>
    </p:spTree>
    <p:extLst>
      <p:ext uri="{BB962C8B-B14F-4D97-AF65-F5344CB8AC3E}">
        <p14:creationId xmlns:p14="http://schemas.microsoft.com/office/powerpoint/2010/main" val="4077820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36</a:t>
            </a:fld>
            <a:endParaRPr lang="en-US"/>
          </a:p>
        </p:txBody>
      </p:sp>
    </p:spTree>
    <p:extLst>
      <p:ext uri="{BB962C8B-B14F-4D97-AF65-F5344CB8AC3E}">
        <p14:creationId xmlns:p14="http://schemas.microsoft.com/office/powerpoint/2010/main" val="329033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37</a:t>
            </a:fld>
            <a:endParaRPr lang="en-US"/>
          </a:p>
        </p:txBody>
      </p:sp>
    </p:spTree>
    <p:extLst>
      <p:ext uri="{BB962C8B-B14F-4D97-AF65-F5344CB8AC3E}">
        <p14:creationId xmlns:p14="http://schemas.microsoft.com/office/powerpoint/2010/main" val="2897903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AE5B-9EB8-3D92-A7F2-23FE27DCD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0A51DE-26C0-8A54-1B5E-958A87D8A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922B1-26DA-DADE-AD72-4F2D3D4814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B144A4-4E29-E4B6-9C62-C238834DDFCE}"/>
              </a:ext>
            </a:extLst>
          </p:cNvPr>
          <p:cNvSpPr>
            <a:spLocks noGrp="1"/>
          </p:cNvSpPr>
          <p:nvPr>
            <p:ph type="sldNum" sz="quarter" idx="5"/>
          </p:nvPr>
        </p:nvSpPr>
        <p:spPr/>
        <p:txBody>
          <a:bodyPr/>
          <a:lstStyle/>
          <a:p>
            <a:fld id="{E0746DE6-3336-457D-A091-FA20AC1C536E}" type="slidenum">
              <a:rPr lang="en-US" smtClean="0"/>
              <a:t>38</a:t>
            </a:fld>
            <a:endParaRPr lang="en-US"/>
          </a:p>
        </p:txBody>
      </p:sp>
    </p:spTree>
    <p:extLst>
      <p:ext uri="{BB962C8B-B14F-4D97-AF65-F5344CB8AC3E}">
        <p14:creationId xmlns:p14="http://schemas.microsoft.com/office/powerpoint/2010/main" val="711475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19A9C-8885-9E36-D4EF-50B86A48D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8616BF-483B-F393-8F84-E3C2F64BB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20181-B651-85EB-5654-4E87CA5D34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8A8C7F-9359-73A6-30BA-03C0111B6BB3}"/>
              </a:ext>
            </a:extLst>
          </p:cNvPr>
          <p:cNvSpPr>
            <a:spLocks noGrp="1"/>
          </p:cNvSpPr>
          <p:nvPr>
            <p:ph type="sldNum" sz="quarter" idx="5"/>
          </p:nvPr>
        </p:nvSpPr>
        <p:spPr/>
        <p:txBody>
          <a:bodyPr/>
          <a:lstStyle/>
          <a:p>
            <a:fld id="{E0746DE6-3336-457D-A091-FA20AC1C536E}" type="slidenum">
              <a:rPr lang="en-US" smtClean="0"/>
              <a:t>39</a:t>
            </a:fld>
            <a:endParaRPr lang="en-US"/>
          </a:p>
        </p:txBody>
      </p:sp>
    </p:spTree>
    <p:extLst>
      <p:ext uri="{BB962C8B-B14F-4D97-AF65-F5344CB8AC3E}">
        <p14:creationId xmlns:p14="http://schemas.microsoft.com/office/powerpoint/2010/main" val="4009871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4BFFE-043F-0AFC-9FA6-F9A36CC48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D97AB-46CB-3A6D-2B41-8F9371AA5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7D7F8-A773-92BA-0EAE-31FA7B96B29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7158C3-DA7B-EE44-9328-8438F9A60BFA}"/>
              </a:ext>
            </a:extLst>
          </p:cNvPr>
          <p:cNvSpPr>
            <a:spLocks noGrp="1"/>
          </p:cNvSpPr>
          <p:nvPr>
            <p:ph type="sldNum" sz="quarter" idx="5"/>
          </p:nvPr>
        </p:nvSpPr>
        <p:spPr/>
        <p:txBody>
          <a:bodyPr/>
          <a:lstStyle/>
          <a:p>
            <a:fld id="{E0746DE6-3336-457D-A091-FA20AC1C536E}" type="slidenum">
              <a:rPr lang="en-US" smtClean="0"/>
              <a:t>40</a:t>
            </a:fld>
            <a:endParaRPr lang="en-US"/>
          </a:p>
        </p:txBody>
      </p:sp>
    </p:spTree>
    <p:extLst>
      <p:ext uri="{BB962C8B-B14F-4D97-AF65-F5344CB8AC3E}">
        <p14:creationId xmlns:p14="http://schemas.microsoft.com/office/powerpoint/2010/main" val="1495140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7D871-9FA3-2706-0090-C0A679BD91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8AD9-1CBA-234F-D8A7-39D926574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D20614-C559-645A-C495-092CAB5D121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0E8FBF-9202-1855-1964-EDE20A34245B}"/>
              </a:ext>
            </a:extLst>
          </p:cNvPr>
          <p:cNvSpPr>
            <a:spLocks noGrp="1"/>
          </p:cNvSpPr>
          <p:nvPr>
            <p:ph type="sldNum" sz="quarter" idx="5"/>
          </p:nvPr>
        </p:nvSpPr>
        <p:spPr/>
        <p:txBody>
          <a:bodyPr/>
          <a:lstStyle/>
          <a:p>
            <a:fld id="{E0746DE6-3336-457D-A091-FA20AC1C536E}" type="slidenum">
              <a:rPr lang="en-US" smtClean="0"/>
              <a:t>41</a:t>
            </a:fld>
            <a:endParaRPr lang="en-US"/>
          </a:p>
        </p:txBody>
      </p:sp>
    </p:spTree>
    <p:extLst>
      <p:ext uri="{BB962C8B-B14F-4D97-AF65-F5344CB8AC3E}">
        <p14:creationId xmlns:p14="http://schemas.microsoft.com/office/powerpoint/2010/main" val="2403771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ea typeface="Calibri"/>
                <a:cs typeface="Calibri"/>
              </a:rPr>
              <a:t>Supplement current data with additional cultural, socioeconomic, and environmental insights.  (social determinants of health)</a:t>
            </a:r>
          </a:p>
          <a:p>
            <a:pPr marL="285750" indent="-285750">
              <a:buFont typeface="Arial"/>
              <a:buChar char="•"/>
            </a:pPr>
            <a:r>
              <a:rPr lang="en-US">
                <a:ea typeface="Calibri"/>
                <a:cs typeface="Calibri"/>
              </a:rPr>
              <a:t>Vaccination drives in low coverage areas. (incentivize and lower barriers to vaccinations) </a:t>
            </a:r>
          </a:p>
          <a:p>
            <a:pPr marL="285750" indent="-285750">
              <a:buFont typeface="Arial"/>
              <a:buChar char="•"/>
            </a:pPr>
            <a:r>
              <a:rPr lang="en-US">
                <a:ea typeface="Calibri"/>
                <a:cs typeface="Calibri"/>
              </a:rPr>
              <a:t>Invest in supply distribution and education programs. </a:t>
            </a:r>
          </a:p>
        </p:txBody>
      </p:sp>
      <p:sp>
        <p:nvSpPr>
          <p:cNvPr id="4" name="Slide Number Placeholder 3"/>
          <p:cNvSpPr>
            <a:spLocks noGrp="1"/>
          </p:cNvSpPr>
          <p:nvPr>
            <p:ph type="sldNum" sz="quarter" idx="5"/>
          </p:nvPr>
        </p:nvSpPr>
        <p:spPr/>
        <p:txBody>
          <a:bodyPr/>
          <a:lstStyle/>
          <a:p>
            <a:fld id="{E0746DE6-3336-457D-A091-FA20AC1C536E}" type="slidenum">
              <a:rPr lang="en-US" smtClean="0"/>
              <a:t>42</a:t>
            </a:fld>
            <a:endParaRPr lang="en-US"/>
          </a:p>
        </p:txBody>
      </p:sp>
    </p:spTree>
    <p:extLst>
      <p:ext uri="{BB962C8B-B14F-4D97-AF65-F5344CB8AC3E}">
        <p14:creationId xmlns:p14="http://schemas.microsoft.com/office/powerpoint/2010/main" val="1471312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44</a:t>
            </a:fld>
            <a:endParaRPr lang="en-US"/>
          </a:p>
        </p:txBody>
      </p:sp>
    </p:spTree>
    <p:extLst>
      <p:ext uri="{BB962C8B-B14F-4D97-AF65-F5344CB8AC3E}">
        <p14:creationId xmlns:p14="http://schemas.microsoft.com/office/powerpoint/2010/main" val="362576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2023 Reproductive Health Reporting Rates show consistent reporting of over 80% between January and September, then a sharp </a:t>
            </a:r>
            <a:r>
              <a:rPr lang="en-US" err="1">
                <a:ea typeface="Calibri"/>
                <a:cs typeface="Calibri"/>
              </a:rPr>
              <a:t>dropoff</a:t>
            </a:r>
            <a:r>
              <a:rPr lang="en-US">
                <a:ea typeface="Calibri"/>
                <a:cs typeface="Calibri"/>
              </a:rPr>
              <a:t> at the end of the year. We ran an analysis looking for the 4 aspects of seasonality which includes trend (growth or decline over time), seasonality (swings in data over an intermediate timeframe, in this case Annually), cyclic (very long-term trends), and random variations (unpredictable </a:t>
            </a:r>
            <a:r>
              <a:rPr lang="en-US" err="1">
                <a:ea typeface="Calibri"/>
                <a:cs typeface="Calibri"/>
              </a:rPr>
              <a:t>fluxuations</a:t>
            </a:r>
            <a:r>
              <a:rPr lang="en-US">
                <a:ea typeface="Calibri"/>
                <a:cs typeface="Calibri"/>
              </a:rPr>
              <a:t> with no discernable pattern). The dataset included only result during two years 2023 and 2024 limiting our ability to do long-term analysis of reporting rates. </a:t>
            </a:r>
          </a:p>
        </p:txBody>
      </p:sp>
      <p:sp>
        <p:nvSpPr>
          <p:cNvPr id="4" name="Slide Number Placeholder 3"/>
          <p:cNvSpPr>
            <a:spLocks noGrp="1"/>
          </p:cNvSpPr>
          <p:nvPr>
            <p:ph type="sldNum" sz="quarter" idx="5"/>
          </p:nvPr>
        </p:nvSpPr>
        <p:spPr/>
        <p:txBody>
          <a:bodyPr/>
          <a:lstStyle/>
          <a:p>
            <a:fld id="{E0746DE6-3336-457D-A091-FA20AC1C536E}" type="slidenum">
              <a:rPr lang="en-US" smtClean="0"/>
              <a:t>3</a:t>
            </a:fld>
            <a:endParaRPr lang="en-US"/>
          </a:p>
        </p:txBody>
      </p:sp>
    </p:spTree>
    <p:extLst>
      <p:ext uri="{BB962C8B-B14F-4D97-AF65-F5344CB8AC3E}">
        <p14:creationId xmlns:p14="http://schemas.microsoft.com/office/powerpoint/2010/main" val="3417845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07205-8E4F-C37F-F2B5-073B79BA4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06E46-ABF6-1BEB-F08D-D99410AFC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3245F-79F5-6120-2622-17F63A8AED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DDA4B5-6925-8D8A-5443-3EAADAB8EAD4}"/>
              </a:ext>
            </a:extLst>
          </p:cNvPr>
          <p:cNvSpPr>
            <a:spLocks noGrp="1"/>
          </p:cNvSpPr>
          <p:nvPr>
            <p:ph type="sldNum" sz="quarter" idx="5"/>
          </p:nvPr>
        </p:nvSpPr>
        <p:spPr/>
        <p:txBody>
          <a:bodyPr/>
          <a:lstStyle/>
          <a:p>
            <a:fld id="{E0746DE6-3336-457D-A091-FA20AC1C536E}" type="slidenum">
              <a:rPr lang="en-US" smtClean="0"/>
              <a:t>45</a:t>
            </a:fld>
            <a:endParaRPr lang="en-US"/>
          </a:p>
        </p:txBody>
      </p:sp>
    </p:spTree>
    <p:extLst>
      <p:ext uri="{BB962C8B-B14F-4D97-AF65-F5344CB8AC3E}">
        <p14:creationId xmlns:p14="http://schemas.microsoft.com/office/powerpoint/2010/main" val="1116872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52</a:t>
            </a:fld>
            <a:endParaRPr lang="en-US"/>
          </a:p>
        </p:txBody>
      </p:sp>
    </p:spTree>
    <p:extLst>
      <p:ext uri="{BB962C8B-B14F-4D97-AF65-F5344CB8AC3E}">
        <p14:creationId xmlns:p14="http://schemas.microsoft.com/office/powerpoint/2010/main" val="3858279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 analyzed all of the available data (2023 and 2024). There does seem to be a downward trend over the life of the available data, additionally a seasonality pattern begins to appear by doing a decomposition in R, however, with only two years of data it is hard to predict if this pattern is consistent and will continue. Long term or cyclic patterns can not be determined due to the short window of available data, and there appears to be no discernable random variation. </a:t>
            </a:r>
          </a:p>
        </p:txBody>
      </p:sp>
      <p:sp>
        <p:nvSpPr>
          <p:cNvPr id="4" name="Slide Number Placeholder 3"/>
          <p:cNvSpPr>
            <a:spLocks noGrp="1"/>
          </p:cNvSpPr>
          <p:nvPr>
            <p:ph type="sldNum" sz="quarter" idx="5"/>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388652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ea typeface="Calibri"/>
                <a:cs typeface="Calibri"/>
              </a:rPr>
              <a:t>Using R to do seasonality testing, the Friedman, KW, F-Test, and Welch test all returned FALSE for their respective tests. While Friedman was the most appropriate test, we completed the full suite of tests for completeness.</a:t>
            </a:r>
          </a:p>
          <a:p>
            <a:pPr marL="171450" indent="-171450">
              <a:buFont typeface="Arial"/>
              <a:buChar char="•"/>
            </a:pPr>
            <a:r>
              <a:rPr lang="en-US">
                <a:ea typeface="Calibri"/>
                <a:cs typeface="Calibri"/>
              </a:rPr>
              <a:t>As seen in the decomposition graph on the previous slide, there does appear to be some seasonality with a </a:t>
            </a:r>
            <a:r>
              <a:rPr lang="en-US" err="1">
                <a:ea typeface="Calibri"/>
                <a:cs typeface="Calibri"/>
              </a:rPr>
              <a:t>dropoff</a:t>
            </a:r>
            <a:r>
              <a:rPr lang="en-US">
                <a:ea typeface="Calibri"/>
                <a:cs typeface="Calibri"/>
              </a:rPr>
              <a:t> in reporting during October-December, this does not coincide with weather patterns. </a:t>
            </a:r>
          </a:p>
          <a:p>
            <a:pPr marL="171450" indent="-171450">
              <a:buFont typeface="Arial"/>
              <a:buChar char="•"/>
            </a:pPr>
            <a:r>
              <a:rPr lang="en-US">
                <a:ea typeface="Calibri"/>
                <a:cs typeface="Calibri"/>
              </a:rPr>
              <a:t>There does seem to be some drop in reporting rates during 2024 (which do not appear on the graph), this general downtrend is worth more exploration. </a:t>
            </a:r>
          </a:p>
          <a:p>
            <a:pPr marL="171450" indent="-171450">
              <a:buFont typeface="Arial"/>
              <a:buChar char="•"/>
            </a:pPr>
            <a:r>
              <a:rPr lang="en-US">
                <a:ea typeface="Calibri"/>
                <a:cs typeface="Calibri"/>
              </a:rPr>
              <a:t>Incentivizing reporting and lowering barriers are two possible strategies to increase reporting rates. </a:t>
            </a:r>
          </a:p>
        </p:txBody>
      </p:sp>
      <p:sp>
        <p:nvSpPr>
          <p:cNvPr id="4" name="Slide Number Placeholder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3013502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794416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1578544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296032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B0532-107A-4F56-543A-072A91AC1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B4D5B-A3A0-2061-C804-432EE0EA5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3931C-B816-AD5F-4E95-FD7DB5BCE5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DC04DB-ADD7-5C34-8EA7-9FC8B293C940}"/>
              </a:ext>
            </a:extLst>
          </p:cNvPr>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69539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12/12/2024</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12/12/2024</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1099985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jtay.me/question_8_topics.html"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9.svg"/><Relationship Id="rId4" Type="http://schemas.openxmlformats.org/officeDocument/2006/relationships/diagramQuickStyle" Target="../diagrams/quickStyle1.xml"/><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hyperlink" Target="https://colab.research.google.com/drive/1-XC5MgoX47xNJPCBoLO5BA72AkM3aal_?usp=shar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jtay.me/question_2_topics_9.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1524000" y="1470835"/>
            <a:ext cx="9144000" cy="2764028"/>
          </a:xfrm>
        </p:spPr>
        <p:txBody>
          <a:bodyPr anchor="ctr">
            <a:normAutofit fontScale="90000"/>
          </a:bodyPr>
          <a:lstStyle/>
          <a:p>
            <a:r>
              <a:rPr lang="en-US" sz="5400" spc="-150">
                <a:latin typeface="Gill Sans MT"/>
                <a:cs typeface="Times New Roman"/>
              </a:rPr>
              <a:t> Life Stages of Maternal and Child Healthcare in Sierra Leone</a:t>
            </a:r>
            <a:br>
              <a:rPr lang="en-US" sz="5400" spc="-150">
                <a:latin typeface="Gill Sans MT"/>
                <a:cs typeface="Times New Roman"/>
              </a:rPr>
            </a:br>
            <a:br>
              <a:rPr lang="en-US" sz="7200" spc="-150">
                <a:latin typeface="Gill Sans MT"/>
                <a:cs typeface="Times New Roman"/>
              </a:rPr>
            </a:br>
            <a:r>
              <a:rPr lang="en-US" sz="4400" spc="-150">
                <a:latin typeface="Gill Sans MT"/>
                <a:cs typeface="Times New Roman"/>
              </a:rPr>
              <a:t>Biomedical Analytics B585 - Group 5 Project</a:t>
            </a:r>
            <a:br>
              <a:rPr lang="en-US" sz="7200" spc="-150">
                <a:latin typeface="Gill Sans MT"/>
                <a:cs typeface="Times New Roman" panose="02020603050405020304" pitchFamily="18" charset="0"/>
              </a:rPr>
            </a:br>
            <a:endParaRPr lang="en-US" sz="7200" spc="-150">
              <a:latin typeface="Gill Sans MT"/>
              <a:cs typeface="Times New Roman" panose="02020603050405020304" pitchFamily="18" charset="0"/>
            </a:endParaRPr>
          </a:p>
        </p:txBody>
      </p:sp>
      <p:sp>
        <p:nvSpPr>
          <p:cNvPr id="3" name="Content Placeholder 2"/>
          <p:cNvSpPr>
            <a:spLocks noGrp="1"/>
          </p:cNvSpPr>
          <p:nvPr>
            <p:ph type="subTitle" idx="1"/>
          </p:nvPr>
        </p:nvSpPr>
        <p:spPr>
          <a:xfrm>
            <a:off x="1966912" y="5681536"/>
            <a:ext cx="8258176" cy="631825"/>
          </a:xfrm>
        </p:spPr>
        <p:txBody>
          <a:bodyPr anchor="ctr">
            <a:noAutofit/>
          </a:bodyPr>
          <a:lstStyle/>
          <a:p>
            <a:pPr>
              <a:lnSpc>
                <a:spcPct val="120000"/>
              </a:lnSpc>
            </a:pPr>
            <a:r>
              <a:rPr lang="en-US" sz="2200">
                <a:latin typeface="Gill Sans MT"/>
                <a:cs typeface="Times New Roman"/>
              </a:rPr>
              <a:t>Meghana Darla, Ramya Keerthi Majji, Puja Darshana Mishra, Robert Quick, Keerthika Sunchu, April Taylor &amp; Pallavi </a:t>
            </a:r>
            <a:r>
              <a:rPr lang="en-US" sz="2200" err="1">
                <a:latin typeface="Gill Sans MT"/>
                <a:cs typeface="Times New Roman"/>
              </a:rPr>
              <a:t>Telu</a:t>
            </a:r>
            <a:r>
              <a:rPr lang="en-US" sz="2200">
                <a:latin typeface="Gill Sans MT"/>
                <a:cs typeface="Times New Roman"/>
              </a:rPr>
              <a:t>​</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035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7" name="Rectangle 107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15257F-42DA-1CD8-DB2C-85C92F6357FB}"/>
              </a:ext>
            </a:extLst>
          </p:cNvPr>
          <p:cNvSpPr txBox="1"/>
          <p:nvPr/>
        </p:nvSpPr>
        <p:spPr>
          <a:xfrm>
            <a:off x="103712" y="268843"/>
            <a:ext cx="11835908" cy="3266829"/>
          </a:xfrm>
          <a:prstGeom prst="rect">
            <a:avLst/>
          </a:prstGeom>
          <a:solidFill>
            <a:schemeClr val="accent1">
              <a:lumMod val="50000"/>
            </a:schemeClr>
          </a:solidFill>
        </p:spPr>
        <p:txBody>
          <a:bodyPr wrap="square" rtlCol="0">
            <a:spAutoFit/>
          </a:bodyPr>
          <a:lstStyle/>
          <a:p>
            <a:endParaRPr lang="en-US"/>
          </a:p>
        </p:txBody>
      </p:sp>
      <p:sp>
        <p:nvSpPr>
          <p:cNvPr id="107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90F8BBC-E701-B489-9596-B3B4F2C4B11C}"/>
              </a:ext>
            </a:extLst>
          </p:cNvPr>
          <p:cNvSpPr txBox="1"/>
          <p:nvPr/>
        </p:nvSpPr>
        <p:spPr>
          <a:xfrm>
            <a:off x="103712" y="3536410"/>
            <a:ext cx="11835908" cy="3266830"/>
          </a:xfrm>
          <a:prstGeom prst="rect">
            <a:avLst/>
          </a:prstGeom>
          <a:solidFill>
            <a:schemeClr val="accent2"/>
          </a:solidFill>
        </p:spPr>
        <p:txBody>
          <a:bodyPr vert="horz" lIns="91440" tIns="45720" rIns="91440" bIns="45720" rtlCol="0" anchor="ctr">
            <a:normAutofit/>
          </a:bodyPr>
          <a:lstStyle/>
          <a:p>
            <a:pPr marL="400050" lvl="1">
              <a:lnSpc>
                <a:spcPct val="90000"/>
              </a:lnSpc>
              <a:spcAft>
                <a:spcPts val="600"/>
              </a:spcAft>
            </a:pPr>
            <a:r>
              <a:rPr lang="en-US" sz="1400" b="1">
                <a:solidFill>
                  <a:schemeClr val="bg1"/>
                </a:solidFill>
                <a:latin typeface="Gill Sans MT"/>
              </a:rPr>
              <a:t>Comparison of Delivery Rates and Complicated Deliveries to Entire District</a:t>
            </a:r>
            <a:endParaRPr lang="en-US" sz="1400">
              <a:solidFill>
                <a:schemeClr val="bg1"/>
              </a:solidFill>
              <a:latin typeface="Gill Sans MT"/>
              <a:ea typeface="Calibri"/>
              <a:cs typeface="Calibri"/>
            </a:endParaRPr>
          </a:p>
          <a:p>
            <a:pPr lvl="2" indent="-57150">
              <a:lnSpc>
                <a:spcPct val="90000"/>
              </a:lnSpc>
              <a:spcAft>
                <a:spcPts val="600"/>
              </a:spcAft>
            </a:pPr>
            <a:r>
              <a:rPr lang="en-US" sz="1400">
                <a:solidFill>
                  <a:schemeClr val="bg1"/>
                </a:solidFill>
                <a:latin typeface="Gill Sans MT"/>
              </a:rPr>
              <a:t>Delivery rate lower on the island, but fewer complicated deliveries.  </a:t>
            </a:r>
            <a:endParaRPr lang="en-US" sz="1400">
              <a:solidFill>
                <a:schemeClr val="bg1"/>
              </a:solidFill>
              <a:latin typeface="Gill Sans MT"/>
              <a:ea typeface="Calibri"/>
              <a:cs typeface="Calibri"/>
            </a:endParaRPr>
          </a:p>
          <a:p>
            <a:pPr lvl="2" indent="-57150">
              <a:lnSpc>
                <a:spcPct val="90000"/>
              </a:lnSpc>
              <a:spcAft>
                <a:spcPts val="600"/>
              </a:spcAft>
            </a:pPr>
            <a:r>
              <a:rPr lang="en-US" sz="1400">
                <a:solidFill>
                  <a:schemeClr val="bg1"/>
                </a:solidFill>
                <a:latin typeface="Gill Sans MT"/>
              </a:rPr>
              <a:t>Suggests high-risk pregnancies are managed on the mainland.</a:t>
            </a:r>
            <a:endParaRPr lang="en-US" sz="1400">
              <a:solidFill>
                <a:schemeClr val="bg1"/>
              </a:solidFill>
              <a:latin typeface="Gill Sans MT"/>
              <a:ea typeface="Calibri"/>
              <a:cs typeface="Calibri"/>
            </a:endParaRPr>
          </a:p>
        </p:txBody>
      </p:sp>
      <p:pic>
        <p:nvPicPr>
          <p:cNvPr id="3" name="Picture 2">
            <a:extLst>
              <a:ext uri="{FF2B5EF4-FFF2-40B4-BE49-F238E27FC236}">
                <a16:creationId xmlns:a16="http://schemas.microsoft.com/office/drawing/2014/main" id="{37148CD4-FC9D-538B-2B80-5D2B749C0176}"/>
              </a:ext>
            </a:extLst>
          </p:cNvPr>
          <p:cNvPicPr>
            <a:picLocks noChangeAspect="1"/>
          </p:cNvPicPr>
          <p:nvPr/>
        </p:nvPicPr>
        <p:blipFill>
          <a:blip r:embed="rId3">
            <a:extLst>
              <a:ext uri="{28A0092B-C50C-407E-A947-70E740481C1C}">
                <a14:useLocalDpi xmlns:a14="http://schemas.microsoft.com/office/drawing/2010/main" val="0"/>
              </a:ext>
            </a:extLst>
          </a:blip>
          <a:srcRect l="4191" r="4191"/>
          <a:stretch/>
        </p:blipFill>
        <p:spPr>
          <a:xfrm>
            <a:off x="7010510" y="3536410"/>
            <a:ext cx="5180308" cy="3246237"/>
          </a:xfrm>
          <a:prstGeom prst="rect">
            <a:avLst/>
          </a:prstGeom>
        </p:spPr>
      </p:pic>
      <p:pic>
        <p:nvPicPr>
          <p:cNvPr id="1026" name="Picture 2">
            <a:extLst>
              <a:ext uri="{FF2B5EF4-FFF2-40B4-BE49-F238E27FC236}">
                <a16:creationId xmlns:a16="http://schemas.microsoft.com/office/drawing/2014/main" id="{201564CE-72A7-0833-7EBC-F2B30A279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644" r="7644"/>
          <a:stretch/>
        </p:blipFill>
        <p:spPr bwMode="auto">
          <a:xfrm>
            <a:off x="101846" y="273009"/>
            <a:ext cx="4952587" cy="32633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2AC744-5957-2E37-4B1A-4A4C4C423EA2}"/>
              </a:ext>
            </a:extLst>
          </p:cNvPr>
          <p:cNvSpPr txBox="1"/>
          <p:nvPr/>
        </p:nvSpPr>
        <p:spPr>
          <a:xfrm>
            <a:off x="5875866" y="364887"/>
            <a:ext cx="6063754" cy="3323987"/>
          </a:xfrm>
          <a:prstGeom prst="rect">
            <a:avLst/>
          </a:prstGeom>
          <a:noFill/>
        </p:spPr>
        <p:txBody>
          <a:bodyPr wrap="square" lIns="91440" tIns="45720" rIns="91440" bIns="45720" rtlCol="0" anchor="t">
            <a:spAutoFit/>
          </a:bodyPr>
          <a:lstStyle/>
          <a:p>
            <a:pPr marL="0" lvl="1" algn="ctr"/>
            <a:r>
              <a:rPr lang="en-US" sz="1400" b="1">
                <a:solidFill>
                  <a:schemeClr val="bg1"/>
                </a:solidFill>
                <a:latin typeface="Gill Sans MT"/>
              </a:rPr>
              <a:t>Antenatal Care (3 visits) and Peripheral Health Unit Delivery Rate</a:t>
            </a:r>
            <a:endParaRPr lang="en-US" sz="1400" b="1">
              <a:solidFill>
                <a:schemeClr val="bg1"/>
              </a:solidFill>
              <a:latin typeface="Gill Sans MT"/>
              <a:ea typeface="Calibri"/>
              <a:cs typeface="Calibri"/>
            </a:endParaRPr>
          </a:p>
          <a:p>
            <a:pPr marL="0" lvl="1"/>
            <a:endParaRPr lang="en-US" sz="1400">
              <a:solidFill>
                <a:schemeClr val="bg1"/>
              </a:solidFill>
              <a:latin typeface="Gill Sans MT"/>
              <a:ea typeface="Calibri"/>
              <a:cs typeface="Calibri"/>
            </a:endParaRPr>
          </a:p>
          <a:p>
            <a:pPr marL="0" lvl="1"/>
            <a:r>
              <a:rPr lang="en-US" sz="1400">
                <a:solidFill>
                  <a:schemeClr val="bg1"/>
                </a:solidFill>
                <a:latin typeface="Gill Sans MT"/>
              </a:rPr>
              <a:t>Higher ANC3 Coverage: </a:t>
            </a:r>
            <a:r>
              <a:rPr lang="en-US" sz="1400" err="1">
                <a:solidFill>
                  <a:schemeClr val="bg1"/>
                </a:solidFill>
                <a:latin typeface="Gill Sans MT"/>
              </a:rPr>
              <a:t>Tissana</a:t>
            </a:r>
            <a:r>
              <a:rPr lang="en-US" sz="1400">
                <a:solidFill>
                  <a:schemeClr val="bg1"/>
                </a:solidFill>
                <a:latin typeface="Gill Sans MT"/>
              </a:rPr>
              <a:t> CHP and St. Joseph’s Clinic (purple areas); likely due to better accessibility and infrastructure.  </a:t>
            </a:r>
            <a:endParaRPr lang="en-US" sz="1400">
              <a:solidFill>
                <a:schemeClr val="bg1"/>
              </a:solidFill>
              <a:latin typeface="Gill Sans MT"/>
              <a:ea typeface="Calibri"/>
              <a:cs typeface="Calibri"/>
            </a:endParaRPr>
          </a:p>
          <a:p>
            <a:pPr marL="0" lvl="1"/>
            <a:endParaRPr lang="en-US" sz="1400" b="0" i="0" u="none" strike="noStrike">
              <a:solidFill>
                <a:schemeClr val="bg1"/>
              </a:solidFill>
              <a:effectLst/>
              <a:latin typeface="Gill Sans MT"/>
              <a:ea typeface="Calibri"/>
              <a:cs typeface="Calibri"/>
            </a:endParaRPr>
          </a:p>
          <a:p>
            <a:pPr marL="0" lvl="1"/>
            <a:r>
              <a:rPr lang="en-US" sz="1400" b="0" i="0" u="none" strike="noStrike" err="1">
                <a:solidFill>
                  <a:schemeClr val="bg1"/>
                </a:solidFill>
                <a:effectLst/>
                <a:latin typeface="Gill Sans MT"/>
              </a:rPr>
              <a:t>Tissana</a:t>
            </a:r>
            <a:r>
              <a:rPr lang="en-US" sz="1400" b="0" i="0" u="none" strike="noStrike">
                <a:solidFill>
                  <a:schemeClr val="bg1"/>
                </a:solidFill>
                <a:effectLst/>
                <a:latin typeface="Gill Sans MT"/>
              </a:rPr>
              <a:t> CHP: Moderate delivery rate.  </a:t>
            </a:r>
            <a:endParaRPr lang="en-US" sz="1400" b="0" i="0" u="none" strike="noStrike">
              <a:solidFill>
                <a:schemeClr val="bg1"/>
              </a:solidFill>
              <a:effectLst/>
              <a:latin typeface="Gill Sans MT"/>
              <a:ea typeface="Calibri"/>
              <a:cs typeface="Calibri"/>
            </a:endParaRPr>
          </a:p>
          <a:p>
            <a:pPr marL="0" lvl="1"/>
            <a:endParaRPr lang="en-US" sz="1400">
              <a:solidFill>
                <a:schemeClr val="bg1"/>
              </a:solidFill>
              <a:latin typeface="Gill Sans MT"/>
              <a:ea typeface="Calibri"/>
              <a:cs typeface="Calibri"/>
            </a:endParaRPr>
          </a:p>
          <a:p>
            <a:pPr marL="0" lvl="1"/>
            <a:r>
              <a:rPr lang="en-US" sz="1400" b="0" i="0" u="none" strike="noStrike" err="1">
                <a:solidFill>
                  <a:schemeClr val="bg1"/>
                </a:solidFill>
                <a:effectLst/>
                <a:latin typeface="Gill Sans MT"/>
              </a:rPr>
              <a:t>Delken</a:t>
            </a:r>
            <a:r>
              <a:rPr lang="en-US" sz="1400" b="0" i="0" u="none" strike="noStrike">
                <a:solidFill>
                  <a:schemeClr val="bg1"/>
                </a:solidFill>
                <a:effectLst/>
                <a:latin typeface="Gill Sans MT"/>
              </a:rPr>
              <a:t> MCHP: Highest delivery rate (52.1%) despite no ANC3 coverage.  </a:t>
            </a:r>
            <a:endParaRPr lang="en-US" sz="1400" b="0" i="0" u="none" strike="noStrike">
              <a:solidFill>
                <a:schemeClr val="bg1"/>
              </a:solidFill>
              <a:effectLst/>
              <a:latin typeface="Gill Sans MT"/>
              <a:ea typeface="Calibri"/>
              <a:cs typeface="Calibri"/>
            </a:endParaRPr>
          </a:p>
          <a:p>
            <a:pPr marL="0" lvl="1"/>
            <a:endParaRPr lang="en-US" sz="1400">
              <a:solidFill>
                <a:schemeClr val="bg1"/>
              </a:solidFill>
              <a:latin typeface="Gill Sans MT"/>
              <a:ea typeface="Calibri"/>
              <a:cs typeface="Calibri"/>
            </a:endParaRPr>
          </a:p>
          <a:p>
            <a:pPr marL="0" lvl="1"/>
            <a:r>
              <a:rPr lang="en-US" sz="1400" b="0" i="0" u="none" strike="noStrike">
                <a:solidFill>
                  <a:schemeClr val="bg1"/>
                </a:solidFill>
                <a:effectLst/>
                <a:latin typeface="Gill Sans MT"/>
              </a:rPr>
              <a:t>St. Joseph’s Clinic and </a:t>
            </a:r>
            <a:r>
              <a:rPr lang="en-US" sz="1400" b="0" i="0" u="none" strike="noStrike" err="1">
                <a:solidFill>
                  <a:schemeClr val="bg1"/>
                </a:solidFill>
                <a:effectLst/>
                <a:latin typeface="Gill Sans MT"/>
              </a:rPr>
              <a:t>Mbokie</a:t>
            </a:r>
            <a:r>
              <a:rPr lang="en-US" sz="1400" b="0" i="0" u="none" strike="noStrike">
                <a:solidFill>
                  <a:schemeClr val="bg1"/>
                </a:solidFill>
                <a:effectLst/>
                <a:latin typeface="Gill Sans MT"/>
              </a:rPr>
              <a:t> CHP: No delivery rates, signaling infrastructure gaps. </a:t>
            </a:r>
            <a:endParaRPr lang="en-US" sz="1400" b="0" i="0" u="none" strike="noStrike">
              <a:solidFill>
                <a:schemeClr val="bg1"/>
              </a:solidFill>
              <a:effectLst/>
              <a:latin typeface="Gill Sans MT"/>
              <a:ea typeface="Calibri"/>
              <a:cs typeface="Calibri"/>
            </a:endParaRPr>
          </a:p>
          <a:p>
            <a:pPr marL="0" lvl="1"/>
            <a:endParaRPr lang="en-US" sz="1400">
              <a:solidFill>
                <a:schemeClr val="bg1"/>
              </a:solidFill>
              <a:latin typeface="Gill Sans MT"/>
              <a:ea typeface="Calibri"/>
              <a:cs typeface="Calibri"/>
            </a:endParaRPr>
          </a:p>
          <a:p>
            <a:r>
              <a:rPr lang="en-US" sz="1400" err="1">
                <a:solidFill>
                  <a:schemeClr val="bg1"/>
                </a:solidFill>
                <a:latin typeface="Gill Sans MT"/>
              </a:rPr>
              <a:t>Bonthe</a:t>
            </a:r>
            <a:r>
              <a:rPr lang="en-US" sz="1400">
                <a:solidFill>
                  <a:schemeClr val="bg1"/>
                </a:solidFill>
                <a:latin typeface="Gill Sans MT"/>
              </a:rPr>
              <a:t> Hospital Challenges: No ANC3 coverage or delivery rates, likely due to isolation or resource limitations.  </a:t>
            </a:r>
            <a:endParaRPr lang="en-US" sz="1400">
              <a:solidFill>
                <a:schemeClr val="bg1"/>
              </a:solidFill>
              <a:latin typeface="Gill Sans MT"/>
              <a:ea typeface="Calibri"/>
              <a:cs typeface="Calibri"/>
            </a:endParaRPr>
          </a:p>
          <a:p>
            <a:endParaRPr lang="en-US" sz="1400">
              <a:solidFill>
                <a:schemeClr val="bg1"/>
              </a:solidFill>
              <a:latin typeface="Gill Sans MT"/>
              <a:ea typeface="Calibri"/>
              <a:cs typeface="Calibri"/>
            </a:endParaRPr>
          </a:p>
        </p:txBody>
      </p:sp>
    </p:spTree>
    <p:extLst>
      <p:ext uri="{BB962C8B-B14F-4D97-AF65-F5344CB8AC3E}">
        <p14:creationId xmlns:p14="http://schemas.microsoft.com/office/powerpoint/2010/main" val="4218108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1E8945-E197-5713-5143-DC2277D3462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B9F00C-CC94-2786-D0CC-99C99DF48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0231FA5-17E8-D0E5-1A37-CB1DBEB52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042157-2CA8-186C-ADD6-3E9935D42B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43685" y="319088"/>
            <a:ext cx="7871901" cy="5903926"/>
          </a:xfrm>
          <a:prstGeom prst="rect">
            <a:avLst/>
          </a:prstGeom>
        </p:spPr>
      </p:pic>
      <p:sp>
        <p:nvSpPr>
          <p:cNvPr id="13" name="Arc 12">
            <a:extLst>
              <a:ext uri="{FF2B5EF4-FFF2-40B4-BE49-F238E27FC236}">
                <a16:creationId xmlns:a16="http://schemas.microsoft.com/office/drawing/2014/main" id="{11F09AA7-717C-F205-9BD0-CA9690474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itle 5">
            <a:extLst>
              <a:ext uri="{FF2B5EF4-FFF2-40B4-BE49-F238E27FC236}">
                <a16:creationId xmlns:a16="http://schemas.microsoft.com/office/drawing/2014/main" id="{F57E41CD-4A99-8C02-5221-19F9007D553A}"/>
              </a:ext>
            </a:extLst>
          </p:cNvPr>
          <p:cNvSpPr>
            <a:spLocks noGrp="1"/>
          </p:cNvSpPr>
          <p:nvPr>
            <p:ph type="title"/>
          </p:nvPr>
        </p:nvSpPr>
        <p:spPr>
          <a:xfrm>
            <a:off x="277954" y="2603206"/>
            <a:ext cx="3483980" cy="1325563"/>
          </a:xfrm>
        </p:spPr>
        <p:txBody>
          <a:bodyPr>
            <a:noAutofit/>
          </a:bodyPr>
          <a:lstStyle/>
          <a:p>
            <a:r>
              <a:rPr lang="en-US" sz="1400" b="1">
                <a:solidFill>
                  <a:schemeClr val="bg1"/>
                </a:solidFill>
                <a:latin typeface="Gill Sans MT"/>
              </a:rPr>
              <a:t>12-Month Overview</a:t>
            </a:r>
            <a:r>
              <a:rPr lang="en-US" sz="1400">
                <a:solidFill>
                  <a:schemeClr val="bg1"/>
                </a:solidFill>
                <a:latin typeface="Gill Sans MT"/>
              </a:rPr>
              <a:t>: Displays ANC-3 coverage and PHU delivery rates on Sherbro Island.</a:t>
            </a:r>
            <a:br>
              <a:rPr lang="en-US" sz="1400">
                <a:solidFill>
                  <a:schemeClr val="bg1"/>
                </a:solidFill>
                <a:latin typeface="Gill Sans MT"/>
              </a:rPr>
            </a:br>
            <a:br>
              <a:rPr lang="en-US" sz="1400">
                <a:solidFill>
                  <a:schemeClr val="bg1"/>
                </a:solidFill>
                <a:latin typeface="Gill Sans MT"/>
              </a:rPr>
            </a:br>
            <a:r>
              <a:rPr lang="en-US" sz="1400" b="1">
                <a:solidFill>
                  <a:schemeClr val="bg1"/>
                </a:solidFill>
                <a:latin typeface="Gill Sans MT"/>
              </a:rPr>
              <a:t>Highest Rates</a:t>
            </a:r>
            <a:r>
              <a:rPr lang="en-US" sz="1400">
                <a:solidFill>
                  <a:schemeClr val="bg1"/>
                </a:solidFill>
                <a:latin typeface="Gill Sans MT"/>
              </a:rPr>
              <a:t>: Both ANC-3 coverage (59.89%) and delivery rates (70.16%) peak in July 2024, hinting at a potential correlation.</a:t>
            </a:r>
            <a:br>
              <a:rPr lang="en-US" sz="1400">
                <a:solidFill>
                  <a:schemeClr val="bg1"/>
                </a:solidFill>
                <a:latin typeface="Gill Sans MT"/>
              </a:rPr>
            </a:br>
            <a:br>
              <a:rPr lang="en-US" sz="1400">
                <a:solidFill>
                  <a:schemeClr val="bg1"/>
                </a:solidFill>
                <a:latin typeface="Gill Sans MT"/>
              </a:rPr>
            </a:br>
            <a:r>
              <a:rPr lang="en-US" sz="1400" b="1">
                <a:solidFill>
                  <a:schemeClr val="bg1"/>
                </a:solidFill>
                <a:latin typeface="Gill Sans MT"/>
              </a:rPr>
              <a:t>Lowest Rates</a:t>
            </a:r>
            <a:r>
              <a:rPr lang="en-US" sz="1400">
                <a:solidFill>
                  <a:schemeClr val="bg1"/>
                </a:solidFill>
                <a:latin typeface="Gill Sans MT"/>
              </a:rPr>
              <a:t>: May 2024 shows significant drops in ANC-3 coverage (7.63%) and delivery rates (17.84%), highlighting potential service gaps</a:t>
            </a:r>
            <a:br>
              <a:rPr lang="en-US" sz="1400">
                <a:solidFill>
                  <a:schemeClr val="bg1"/>
                </a:solidFill>
                <a:latin typeface="Gill Sans MT"/>
              </a:rPr>
            </a:br>
            <a:br>
              <a:rPr lang="en-US" sz="1400">
                <a:solidFill>
                  <a:schemeClr val="bg1"/>
                </a:solidFill>
                <a:latin typeface="Gill Sans MT"/>
              </a:rPr>
            </a:br>
            <a:r>
              <a:rPr lang="en-US" sz="1400" b="1">
                <a:solidFill>
                  <a:schemeClr val="bg1"/>
                </a:solidFill>
                <a:latin typeface="Gill Sans MT"/>
              </a:rPr>
              <a:t>Key Insight</a:t>
            </a:r>
            <a:r>
              <a:rPr lang="en-US" sz="1400">
                <a:solidFill>
                  <a:schemeClr val="bg1"/>
                </a:solidFill>
                <a:latin typeface="Gill Sans MT"/>
              </a:rPr>
              <a:t>: Overall low rates suggest many maternal healthcare services are accessed off the island.</a:t>
            </a:r>
          </a:p>
        </p:txBody>
      </p:sp>
    </p:spTree>
    <p:extLst>
      <p:ext uri="{BB962C8B-B14F-4D97-AF65-F5344CB8AC3E}">
        <p14:creationId xmlns:p14="http://schemas.microsoft.com/office/powerpoint/2010/main" val="1548674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17C7E-269F-B0DC-68BE-284C281FC2B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91A82F5-CF46-1C00-7A3B-3F3E06CEBE9C}"/>
              </a:ext>
            </a:extLst>
          </p:cNvPr>
          <p:cNvSpPr>
            <a:spLocks noGrp="1"/>
          </p:cNvSpPr>
          <p:nvPr>
            <p:ph type="title"/>
          </p:nvPr>
        </p:nvSpPr>
        <p:spPr>
          <a:xfrm>
            <a:off x="723901" y="509587"/>
            <a:ext cx="8362226" cy="742951"/>
          </a:xfrm>
        </p:spPr>
        <p:txBody>
          <a:bodyPr vert="horz" lIns="91440" tIns="45720" rIns="91440" bIns="45720" rtlCol="0" anchor="ctr">
            <a:normAutofit fontScale="90000"/>
          </a:bodyPr>
          <a:lstStyle/>
          <a:p>
            <a:r>
              <a:rPr lang="en-US" sz="3600" kern="1200">
                <a:solidFill>
                  <a:schemeClr val="tx1"/>
                </a:solidFill>
                <a:latin typeface="+mj-lt"/>
                <a:ea typeface="+mj-ea"/>
                <a:cs typeface="+mj-cs"/>
              </a:rPr>
              <a:t>Topic Analysis—Antenatal Care &amp; Delivery Rates</a:t>
            </a:r>
          </a:p>
        </p:txBody>
      </p:sp>
      <p:sp>
        <p:nvSpPr>
          <p:cNvPr id="9" name="Content Placeholder 8">
            <a:extLst>
              <a:ext uri="{FF2B5EF4-FFF2-40B4-BE49-F238E27FC236}">
                <a16:creationId xmlns:a16="http://schemas.microsoft.com/office/drawing/2014/main" id="{9F79A67D-DAAD-3705-03F0-76429400B8C2}"/>
              </a:ext>
            </a:extLst>
          </p:cNvPr>
          <p:cNvSpPr>
            <a:spLocks noGrp="1"/>
          </p:cNvSpPr>
          <p:nvPr>
            <p:ph sz="quarter" idx="4"/>
          </p:nvPr>
        </p:nvSpPr>
        <p:spPr>
          <a:xfrm>
            <a:off x="723899" y="1252538"/>
            <a:ext cx="6750957" cy="419313"/>
          </a:xfrm>
        </p:spPr>
        <p:txBody>
          <a:bodyPr vert="horz" lIns="91440" tIns="45720" rIns="91440" bIns="45720" rtlCol="0">
            <a:normAutofit/>
          </a:bodyPr>
          <a:lstStyle/>
          <a:p>
            <a:pPr marL="0" indent="0">
              <a:buNone/>
            </a:pPr>
            <a:r>
              <a:rPr lang="en-US" sz="1600" kern="1200">
                <a:solidFill>
                  <a:schemeClr val="tx1"/>
                </a:solidFill>
                <a:latin typeface="+mn-lt"/>
                <a:ea typeface="+mn-ea"/>
                <a:cs typeface="+mn-cs"/>
              </a:rPr>
              <a:t>Coherence Score for the final model (4 topics): </a:t>
            </a:r>
            <a:r>
              <a:rPr lang="en-US" sz="1600" b="1" kern="1200">
                <a:solidFill>
                  <a:schemeClr val="tx1"/>
                </a:solidFill>
                <a:latin typeface="+mn-lt"/>
                <a:ea typeface="+mn-ea"/>
                <a:cs typeface="+mn-cs"/>
              </a:rPr>
              <a:t>0.5332</a:t>
            </a:r>
            <a:r>
              <a:rPr lang="en-US" sz="1600" kern="1200">
                <a:solidFill>
                  <a:schemeClr val="tx1"/>
                </a:solidFill>
                <a:latin typeface="+mn-lt"/>
                <a:ea typeface="+mn-ea"/>
                <a:cs typeface="+mn-cs"/>
              </a:rPr>
              <a:t> (high interpretability)</a:t>
            </a:r>
          </a:p>
        </p:txBody>
      </p:sp>
      <p:sp>
        <p:nvSpPr>
          <p:cNvPr id="19" name="TextBox 18">
            <a:extLst>
              <a:ext uri="{FF2B5EF4-FFF2-40B4-BE49-F238E27FC236}">
                <a16:creationId xmlns:a16="http://schemas.microsoft.com/office/drawing/2014/main" id="{2625ED74-DE8A-063F-8C5B-695847D510F5}"/>
              </a:ext>
            </a:extLst>
          </p:cNvPr>
          <p:cNvSpPr txBox="1"/>
          <p:nvPr/>
        </p:nvSpPr>
        <p:spPr>
          <a:xfrm>
            <a:off x="8937675" y="1188266"/>
            <a:ext cx="3254325" cy="461665"/>
          </a:xfrm>
          <a:prstGeom prst="rect">
            <a:avLst/>
          </a:prstGeom>
          <a:noFill/>
        </p:spPr>
        <p:txBody>
          <a:bodyPr wrap="square" rtlCol="0">
            <a:spAutoFit/>
          </a:bodyPr>
          <a:lstStyle/>
          <a:p>
            <a:r>
              <a:rPr lang="en-US" sz="2400">
                <a:solidFill>
                  <a:srgbClr val="ED7D31"/>
                </a:solidFill>
                <a:hlinkClick r:id="rId3">
                  <a:extLst>
                    <a:ext uri="{A12FA001-AC4F-418D-AE19-62706E023703}">
                      <ahyp:hlinkClr xmlns:ahyp="http://schemas.microsoft.com/office/drawing/2018/hyperlinkcolor" val="tx"/>
                    </a:ext>
                  </a:extLst>
                </a:hlinkClick>
              </a:rPr>
              <a:t>Interactive Topic Map</a:t>
            </a:r>
            <a:endParaRPr lang="en-US" sz="2400">
              <a:solidFill>
                <a:srgbClr val="ED7D31"/>
              </a:solidFill>
            </a:endParaRPr>
          </a:p>
        </p:txBody>
      </p:sp>
      <p:graphicFrame>
        <p:nvGraphicFramePr>
          <p:cNvPr id="6" name="Content Placeholder 10">
            <a:extLst>
              <a:ext uri="{FF2B5EF4-FFF2-40B4-BE49-F238E27FC236}">
                <a16:creationId xmlns:a16="http://schemas.microsoft.com/office/drawing/2014/main" id="{2B87235F-32B8-B381-3609-F44FF282FCD2}"/>
              </a:ext>
            </a:extLst>
          </p:cNvPr>
          <p:cNvGraphicFramePr>
            <a:graphicFrameLocks/>
          </p:cNvGraphicFramePr>
          <p:nvPr/>
        </p:nvGraphicFramePr>
        <p:xfrm>
          <a:off x="3055633" y="1938304"/>
          <a:ext cx="6470331" cy="4224585"/>
        </p:xfrm>
        <a:graphic>
          <a:graphicData uri="http://schemas.openxmlformats.org/drawingml/2006/table">
            <a:tbl>
              <a:tblPr firstRow="1" bandRow="1">
                <a:noFill/>
              </a:tblPr>
              <a:tblGrid>
                <a:gridCol w="1662746">
                  <a:extLst>
                    <a:ext uri="{9D8B030D-6E8A-4147-A177-3AD203B41FA5}">
                      <a16:colId xmlns:a16="http://schemas.microsoft.com/office/drawing/2014/main" val="367710847"/>
                    </a:ext>
                  </a:extLst>
                </a:gridCol>
                <a:gridCol w="1975636">
                  <a:extLst>
                    <a:ext uri="{9D8B030D-6E8A-4147-A177-3AD203B41FA5}">
                      <a16:colId xmlns:a16="http://schemas.microsoft.com/office/drawing/2014/main" val="2788528934"/>
                    </a:ext>
                  </a:extLst>
                </a:gridCol>
                <a:gridCol w="1577138">
                  <a:extLst>
                    <a:ext uri="{9D8B030D-6E8A-4147-A177-3AD203B41FA5}">
                      <a16:colId xmlns:a16="http://schemas.microsoft.com/office/drawing/2014/main" val="2728310877"/>
                    </a:ext>
                  </a:extLst>
                </a:gridCol>
                <a:gridCol w="1254811">
                  <a:extLst>
                    <a:ext uri="{9D8B030D-6E8A-4147-A177-3AD203B41FA5}">
                      <a16:colId xmlns:a16="http://schemas.microsoft.com/office/drawing/2014/main" val="2761874933"/>
                    </a:ext>
                  </a:extLst>
                </a:gridCol>
              </a:tblGrid>
              <a:tr h="446005">
                <a:tc>
                  <a:txBody>
                    <a:bodyPr/>
                    <a:lstStyle/>
                    <a:p>
                      <a:pPr algn="l" fontAlgn="b"/>
                      <a:r>
                        <a:rPr lang="en-US" sz="1800" b="0" i="0" u="none" strike="noStrike" cap="none" spc="0">
                          <a:solidFill>
                            <a:schemeClr val="tx1"/>
                          </a:solidFill>
                          <a:effectLst/>
                          <a:latin typeface="Aptos Narrow" panose="020B0004020202020204" pitchFamily="34" charset="0"/>
                        </a:rPr>
                        <a:t>Topic 1</a:t>
                      </a:r>
                    </a:p>
                  </a:txBody>
                  <a:tcPr marL="0" marR="6857" marT="20066" marB="100327"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l" fontAlgn="b"/>
                      <a:r>
                        <a:rPr lang="en-US" sz="1800" b="0" i="0" u="none" strike="noStrike" cap="none" spc="0">
                          <a:solidFill>
                            <a:schemeClr val="tx1"/>
                          </a:solidFill>
                          <a:effectLst/>
                          <a:latin typeface="Aptos Narrow" panose="020B0004020202020204" pitchFamily="34" charset="0"/>
                        </a:rPr>
                        <a:t>Topic 2</a:t>
                      </a:r>
                    </a:p>
                  </a:txBody>
                  <a:tcPr marL="0" marR="6857" marT="20066" marB="100327"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l" fontAlgn="b"/>
                      <a:r>
                        <a:rPr lang="en-US" sz="1800" b="0" i="0" u="none" strike="noStrike" cap="none" spc="0">
                          <a:solidFill>
                            <a:schemeClr val="tx1"/>
                          </a:solidFill>
                          <a:effectLst/>
                          <a:latin typeface="Aptos Narrow" panose="020B0004020202020204" pitchFamily="34" charset="0"/>
                        </a:rPr>
                        <a:t>Topic 3</a:t>
                      </a:r>
                    </a:p>
                  </a:txBody>
                  <a:tcPr marL="0" marR="6857" marT="20066" marB="100327"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l" fontAlgn="b"/>
                      <a:r>
                        <a:rPr lang="en-US" sz="1800" b="0" i="0" u="none" strike="noStrike" cap="none" spc="0">
                          <a:solidFill>
                            <a:schemeClr val="tx1"/>
                          </a:solidFill>
                          <a:effectLst/>
                          <a:latin typeface="Aptos Narrow" panose="020B0004020202020204" pitchFamily="34" charset="0"/>
                        </a:rPr>
                        <a:t>Topic 4</a:t>
                      </a:r>
                    </a:p>
                  </a:txBody>
                  <a:tcPr marL="0" marR="6857" marT="20066" marB="100327"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8940612"/>
                  </a:ext>
                </a:extLst>
              </a:tr>
              <a:tr h="377858">
                <a:tc>
                  <a:txBody>
                    <a:bodyPr/>
                    <a:lstStyle/>
                    <a:p>
                      <a:pPr algn="l" fontAlgn="b"/>
                      <a:r>
                        <a:rPr lang="en-US" sz="1300" b="0" i="0" u="none" strike="noStrike">
                          <a:solidFill>
                            <a:srgbClr val="000000"/>
                          </a:solidFill>
                          <a:effectLst/>
                          <a:latin typeface="Aptos Narrow" panose="020B0004020202020204" pitchFamily="34" charset="0"/>
                        </a:rPr>
                        <a:t>ANC</a:t>
                      </a:r>
                    </a:p>
                  </a:txBody>
                  <a:tcPr marL="9525" marR="9525" marT="9525" marB="0" anchor="b">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delivery</a:t>
                      </a:r>
                    </a:p>
                  </a:txBody>
                  <a:tcPr marL="9525" marR="9525" marT="9525" marB="0" anchor="b">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delivery</a:t>
                      </a:r>
                    </a:p>
                  </a:txBody>
                  <a:tcPr marL="9525" marR="9525" marT="9525" marB="0" anchor="b">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coverage</a:t>
                      </a:r>
                    </a:p>
                  </a:txBody>
                  <a:tcPr marL="9525" marR="9525" marT="9525" marB="0" anchor="b">
                    <a:lnL w="12700" cmpd="sng">
                      <a:noFill/>
                      <a:prstDash val="solid"/>
                    </a:lnL>
                    <a:lnR w="12700" cmpd="sng">
                      <a:noFill/>
                      <a:prstDash val="soli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2740542"/>
                  </a:ext>
                </a:extLst>
              </a:tr>
              <a:tr h="377858">
                <a:tc>
                  <a:txBody>
                    <a:bodyPr/>
                    <a:lstStyle/>
                    <a:p>
                      <a:pPr algn="l" fontAlgn="b"/>
                      <a:r>
                        <a:rPr lang="en-US" sz="1300" b="0" i="0" u="none" strike="noStrike">
                          <a:solidFill>
                            <a:srgbClr val="000000"/>
                          </a:solidFill>
                          <a:effectLst/>
                          <a:latin typeface="Aptos Narrow" panose="020B0004020202020204" pitchFamily="34" charset="0"/>
                        </a:rPr>
                        <a:t>delivery</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PHU</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PHU</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delivery</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69801721"/>
                  </a:ext>
                </a:extLst>
              </a:tr>
              <a:tr h="377858">
                <a:tc>
                  <a:txBody>
                    <a:bodyPr/>
                    <a:lstStyle/>
                    <a:p>
                      <a:pPr algn="l" fontAlgn="b"/>
                      <a:r>
                        <a:rPr lang="en-US" sz="1300" b="0" i="0" u="none" strike="noStrike">
                          <a:solidFill>
                            <a:srgbClr val="000000"/>
                          </a:solidFill>
                          <a:effectLst/>
                          <a:latin typeface="Aptos Narrow" panose="020B0004020202020204" pitchFamily="34" charset="0"/>
                        </a:rPr>
                        <a:t>health</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facilities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ANC</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PHU</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615811"/>
                  </a:ext>
                </a:extLst>
              </a:tr>
              <a:tr h="377858">
                <a:tc>
                  <a:txBody>
                    <a:bodyPr/>
                    <a:lstStyle/>
                    <a:p>
                      <a:pPr algn="l" fontAlgn="b"/>
                      <a:r>
                        <a:rPr lang="en-US" sz="1300" b="0" i="0" u="none" strike="noStrike">
                          <a:solidFill>
                            <a:srgbClr val="000000"/>
                          </a:solidFill>
                          <a:effectLst/>
                          <a:latin typeface="Aptos Narrow" panose="020B0004020202020204" pitchFamily="34" charset="0"/>
                        </a:rPr>
                        <a:t>PHU</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rates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care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ANC</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70748715"/>
                  </a:ext>
                </a:extLst>
              </a:tr>
              <a:tr h="377858">
                <a:tc>
                  <a:txBody>
                    <a:bodyPr/>
                    <a:lstStyle/>
                    <a:p>
                      <a:pPr algn="l" fontAlgn="b"/>
                      <a:r>
                        <a:rPr lang="en-US" sz="1300" b="0" i="0" u="none" strike="noStrike">
                          <a:solidFill>
                            <a:srgbClr val="000000"/>
                          </a:solidFill>
                          <a:effectLst/>
                          <a:latin typeface="Aptos Narrow" panose="020B0004020202020204" pitchFamily="34" charset="0"/>
                        </a:rPr>
                        <a:t>care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coverage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coverage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ANC3</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37666"/>
                  </a:ext>
                </a:extLst>
              </a:tr>
              <a:tr h="377858">
                <a:tc>
                  <a:txBody>
                    <a:bodyPr/>
                    <a:lstStyle/>
                    <a:p>
                      <a:pPr algn="l" fontAlgn="b"/>
                      <a:r>
                        <a:rPr lang="en-US" sz="1300" b="0" i="0" u="none" strike="noStrike">
                          <a:solidFill>
                            <a:srgbClr val="000000"/>
                          </a:solidFill>
                          <a:effectLst/>
                          <a:latin typeface="Aptos Narrow" panose="020B0004020202020204" pitchFamily="34" charset="0"/>
                        </a:rPr>
                        <a:t>women</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care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rates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Island</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66527649"/>
                  </a:ext>
                </a:extLst>
              </a:tr>
              <a:tr h="377858">
                <a:tc>
                  <a:txBody>
                    <a:bodyPr/>
                    <a:lstStyle/>
                    <a:p>
                      <a:pPr algn="l" fontAlgn="b"/>
                      <a:r>
                        <a:rPr lang="en-US" sz="1300" b="0" i="0" u="none" strike="noStrike">
                          <a:solidFill>
                            <a:srgbClr val="000000"/>
                          </a:solidFill>
                          <a:effectLst/>
                          <a:latin typeface="Aptos Narrow" panose="020B0004020202020204" pitchFamily="34" charset="0"/>
                        </a:rPr>
                        <a:t>transportation</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services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services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facilities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957783"/>
                  </a:ext>
                </a:extLst>
              </a:tr>
              <a:tr h="377858">
                <a:tc>
                  <a:txBody>
                    <a:bodyPr/>
                    <a:lstStyle/>
                    <a:p>
                      <a:pPr algn="l" fontAlgn="b"/>
                      <a:r>
                        <a:rPr lang="en-US" sz="1300" b="0" i="0" u="none" strike="noStrike">
                          <a:solidFill>
                            <a:srgbClr val="000000"/>
                          </a:solidFill>
                          <a:effectLst/>
                          <a:latin typeface="Aptos Narrow" panose="020B0004020202020204" pitchFamily="34" charset="0"/>
                        </a:rPr>
                        <a:t>could</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deliveries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facilities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rates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8280777"/>
                  </a:ext>
                </a:extLst>
              </a:tr>
              <a:tr h="377858">
                <a:tc>
                  <a:txBody>
                    <a:bodyPr/>
                    <a:lstStyle/>
                    <a:p>
                      <a:pPr algn="l" fontAlgn="b"/>
                      <a:r>
                        <a:rPr lang="en-US" sz="1300" b="0" i="0" u="none" strike="noStrike">
                          <a:solidFill>
                            <a:srgbClr val="000000"/>
                          </a:solidFill>
                          <a:effectLst/>
                          <a:latin typeface="Aptos Narrow" panose="020B0004020202020204" pitchFamily="34" charset="0"/>
                        </a:rPr>
                        <a:t>deliveries</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Island</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antenatal</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a:solidFill>
                            <a:srgbClr val="000000"/>
                          </a:solidFill>
                          <a:effectLst/>
                          <a:latin typeface="Aptos Narrow" panose="020B0004020202020204" pitchFamily="34" charset="0"/>
                        </a:rPr>
                        <a:t>care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188432"/>
                  </a:ext>
                </a:extLst>
              </a:tr>
              <a:tr h="377858">
                <a:tc>
                  <a:txBody>
                    <a:bodyPr/>
                    <a:lstStyle/>
                    <a:p>
                      <a:pPr algn="l" fontAlgn="b"/>
                      <a:r>
                        <a:rPr lang="en-US" sz="1300" b="0" i="0" u="none" strike="noStrike">
                          <a:solidFill>
                            <a:srgbClr val="000000"/>
                          </a:solidFill>
                          <a:effectLst/>
                          <a:latin typeface="Aptos Narrow" panose="020B0004020202020204" pitchFamily="34" charset="0"/>
                        </a:rPr>
                        <a:t>maternal</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ANC</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maternal</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sz="1300" b="0" i="0" u="none" strike="noStrike">
                          <a:solidFill>
                            <a:srgbClr val="000000"/>
                          </a:solidFill>
                          <a:effectLst/>
                          <a:latin typeface="Aptos Narrow" panose="020B0004020202020204" pitchFamily="34" charset="0"/>
                        </a:rPr>
                        <a:t>rate</a:t>
                      </a:r>
                    </a:p>
                  </a:txBody>
                  <a:tcPr marL="9525" marR="9525" marT="9525" marB="0"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565213"/>
                  </a:ext>
                </a:extLst>
              </a:tr>
            </a:tbl>
          </a:graphicData>
        </a:graphic>
      </p:graphicFrame>
    </p:spTree>
    <p:extLst>
      <p:ext uri="{BB962C8B-B14F-4D97-AF65-F5344CB8AC3E}">
        <p14:creationId xmlns:p14="http://schemas.microsoft.com/office/powerpoint/2010/main" val="2868266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 up of text&#10;&#10;Description automatically generated">
            <a:extLst>
              <a:ext uri="{FF2B5EF4-FFF2-40B4-BE49-F238E27FC236}">
                <a16:creationId xmlns:a16="http://schemas.microsoft.com/office/drawing/2014/main" id="{80D4832D-FD0C-0302-F2F5-97404F9336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9384" y="643467"/>
            <a:ext cx="4624030" cy="2543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CF1D8D-50D1-DFC6-E02C-BCADF16D65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392771" y="643467"/>
            <a:ext cx="4624030" cy="25432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lose-up of a text&#10;&#10;Description automatically generated">
            <a:extLst>
              <a:ext uri="{FF2B5EF4-FFF2-40B4-BE49-F238E27FC236}">
                <a16:creationId xmlns:a16="http://schemas.microsoft.com/office/drawing/2014/main" id="{E4057EDF-50E5-E2B5-7CAB-64B93B798C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76980" y="3671316"/>
            <a:ext cx="4628839" cy="25458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5A82D2C-8132-9116-8899-AD926C75BB0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83451" y="3671316"/>
            <a:ext cx="4642670" cy="255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884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FFE569-253E-A9DF-C8E1-84A3011BBAB5}"/>
            </a:ext>
          </a:extLst>
        </p:cNvPr>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Freeform: Shape 92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6DD796-9B35-16CE-8BFE-83081F47BEA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Sentiment Analysis—Antenatal Care &amp; Delivery Rate</a:t>
            </a:r>
          </a:p>
        </p:txBody>
      </p:sp>
      <p:pic>
        <p:nvPicPr>
          <p:cNvPr id="9218" name="Picture 2">
            <a:extLst>
              <a:ext uri="{FF2B5EF4-FFF2-40B4-BE49-F238E27FC236}">
                <a16:creationId xmlns:a16="http://schemas.microsoft.com/office/drawing/2014/main" id="{3E5F7B9B-F7DE-84C3-EDE6-052B3F26DD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p:blipFill>
        <p:spPr bwMode="auto">
          <a:xfrm>
            <a:off x="4502428" y="918052"/>
            <a:ext cx="7225748" cy="5021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6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E06F44-3C89-1667-3EEF-3BC32E91300E}"/>
              </a:ext>
            </a:extLst>
          </p:cNvPr>
          <p:cNvSpPr>
            <a:spLocks noGrp="1"/>
          </p:cNvSpPr>
          <p:nvPr>
            <p:ph type="title"/>
          </p:nvPr>
        </p:nvSpPr>
        <p:spPr>
          <a:xfrm>
            <a:off x="1137034" y="609600"/>
            <a:ext cx="6881026" cy="1322887"/>
          </a:xfrm>
        </p:spPr>
        <p:txBody>
          <a:bodyPr>
            <a:normAutofit/>
          </a:bodyPr>
          <a:lstStyle/>
          <a:p>
            <a:r>
              <a:rPr lang="en-US">
                <a:latin typeface="Gill Sans M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A27131F6-15D0-6945-AAFF-C5FBC8703F68}"/>
              </a:ext>
            </a:extLst>
          </p:cNvPr>
          <p:cNvSpPr>
            <a:spLocks noGrp="1"/>
          </p:cNvSpPr>
          <p:nvPr>
            <p:ph idx="1"/>
          </p:nvPr>
        </p:nvSpPr>
        <p:spPr>
          <a:xfrm>
            <a:off x="302667" y="1839703"/>
            <a:ext cx="6954951" cy="3707502"/>
          </a:xfrm>
        </p:spPr>
        <p:txBody>
          <a:bodyPr vert="horz" lIns="91440" tIns="45720" rIns="91440" bIns="45720" rtlCol="0" anchor="t">
            <a:normAutofit/>
          </a:bodyPr>
          <a:lstStyle/>
          <a:p>
            <a:pPr marL="0" indent="0">
              <a:buNone/>
            </a:pPr>
            <a:br>
              <a:rPr lang="en-US" sz="2000">
                <a:latin typeface="Gill Sans MT"/>
              </a:rPr>
            </a:br>
            <a:br>
              <a:rPr lang="en-US" sz="2000">
                <a:latin typeface="Gill Sans MT"/>
              </a:rPr>
            </a:br>
            <a:r>
              <a:rPr lang="en-US" sz="2000">
                <a:latin typeface="Gill Sans MT"/>
                <a:ea typeface="Calibri"/>
                <a:cs typeface="Calibri"/>
              </a:rPr>
              <a:t>Among the following datasets, which of the reporting</a:t>
            </a:r>
            <a:r>
              <a:rPr lang="en-US" sz="2000">
                <a:latin typeface="Gill Sans MT"/>
                <a:ea typeface="+mn-lt"/>
                <a:cs typeface="+mn-lt"/>
              </a:rPr>
              <a:t> rates are the closest across the last 12 months for all of Sierra Leone, and provide a line chart comparison of these</a:t>
            </a:r>
          </a:p>
          <a:p>
            <a:r>
              <a:rPr lang="en-US" sz="2000">
                <a:latin typeface="Gill Sans MT"/>
                <a:ea typeface="+mn-lt"/>
                <a:cs typeface="+mn-lt"/>
              </a:rPr>
              <a:t>Reproductive Health</a:t>
            </a:r>
          </a:p>
          <a:p>
            <a:r>
              <a:rPr lang="en-US" sz="2000">
                <a:latin typeface="Gill Sans MT"/>
                <a:ea typeface="+mn-lt"/>
                <a:cs typeface="+mn-lt"/>
              </a:rPr>
              <a:t>Child Health</a:t>
            </a:r>
          </a:p>
          <a:p>
            <a:r>
              <a:rPr lang="en-US" sz="2000">
                <a:latin typeface="Gill Sans MT"/>
                <a:ea typeface="+mn-lt"/>
                <a:cs typeface="+mn-lt"/>
              </a:rPr>
              <a:t>PMTCT monthly summary</a:t>
            </a:r>
          </a:p>
          <a:p>
            <a:pPr marL="0" indent="0">
              <a:buNone/>
            </a:pPr>
            <a:endParaRPr lang="en-US" sz="2000">
              <a:latin typeface="Gill Sans MT"/>
              <a:ea typeface="+mn-lt"/>
              <a:cs typeface="+mn-lt"/>
            </a:endParaRPr>
          </a:p>
        </p:txBody>
      </p:sp>
      <p:sp>
        <p:nvSpPr>
          <p:cNvPr id="7" name="TextBox 6">
            <a:extLst>
              <a:ext uri="{FF2B5EF4-FFF2-40B4-BE49-F238E27FC236}">
                <a16:creationId xmlns:a16="http://schemas.microsoft.com/office/drawing/2014/main" id="{30274FBB-4689-1A72-E31D-154119AAB13A}"/>
              </a:ext>
            </a:extLst>
          </p:cNvPr>
          <p:cNvSpPr txBox="1"/>
          <p:nvPr/>
        </p:nvSpPr>
        <p:spPr>
          <a:xfrm>
            <a:off x="308345" y="898725"/>
            <a:ext cx="649816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lumMod val="76000"/>
                  </a:schemeClr>
                </a:solidFill>
                <a:latin typeface="Gill Sans MT"/>
              </a:rPr>
              <a:t>Section 3:</a:t>
            </a:r>
          </a:p>
          <a:p>
            <a:r>
              <a:rPr lang="en-US" sz="3200">
                <a:solidFill>
                  <a:schemeClr val="accent2">
                    <a:lumMod val="76000"/>
                  </a:schemeClr>
                </a:solidFill>
                <a:latin typeface="Gill Sans MT"/>
                <a:cs typeface="Times New Roman"/>
              </a:rPr>
              <a:t>Inter-dataset Reporting Comparisons</a:t>
            </a:r>
            <a:br>
              <a:rPr lang="en-US" sz="3200">
                <a:solidFill>
                  <a:schemeClr val="accent2">
                    <a:lumMod val="76000"/>
                  </a:schemeClr>
                </a:solidFill>
                <a:latin typeface="Gill Sans MT"/>
                <a:cs typeface="Times New Roman"/>
              </a:rPr>
            </a:br>
            <a:br>
              <a:rPr lang="en-US" sz="3200">
                <a:latin typeface="Gill Sans MT"/>
              </a:rPr>
            </a:br>
            <a:endParaRPr lang="en-US" sz="3200">
              <a:latin typeface="Gill Sans MT"/>
            </a:endParaRPr>
          </a:p>
        </p:txBody>
      </p:sp>
      <p:sp>
        <p:nvSpPr>
          <p:cNvPr id="11" name="TextBox 10">
            <a:extLst>
              <a:ext uri="{FF2B5EF4-FFF2-40B4-BE49-F238E27FC236}">
                <a16:creationId xmlns:a16="http://schemas.microsoft.com/office/drawing/2014/main" id="{D23AD2A3-1213-2DF5-5266-C80B3C433918}"/>
              </a:ext>
            </a:extLst>
          </p:cNvPr>
          <p:cNvSpPr txBox="1"/>
          <p:nvPr/>
        </p:nvSpPr>
        <p:spPr>
          <a:xfrm>
            <a:off x="179916" y="6392333"/>
            <a:ext cx="3376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3</a:t>
            </a:r>
            <a:endParaRPr lang="en-US"/>
          </a:p>
        </p:txBody>
      </p:sp>
      <p:pic>
        <p:nvPicPr>
          <p:cNvPr id="4" name="Graphic 3" descr="Woman with baby outline">
            <a:extLst>
              <a:ext uri="{FF2B5EF4-FFF2-40B4-BE49-F238E27FC236}">
                <a16:creationId xmlns:a16="http://schemas.microsoft.com/office/drawing/2014/main" id="{676B51BA-A88C-ADF1-10DB-3BB8E0375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0300" y="1712384"/>
            <a:ext cx="2808816" cy="2829983"/>
          </a:xfrm>
          <a:prstGeom prst="rect">
            <a:avLst/>
          </a:prstGeom>
        </p:spPr>
      </p:pic>
    </p:spTree>
    <p:extLst>
      <p:ext uri="{BB962C8B-B14F-4D97-AF65-F5344CB8AC3E}">
        <p14:creationId xmlns:p14="http://schemas.microsoft.com/office/powerpoint/2010/main" val="4154481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24962A-36C1-93F6-0BA7-70693DF94DAA}"/>
              </a:ext>
            </a:extLst>
          </p:cNvPr>
          <p:cNvPicPr>
            <a:picLocks noChangeAspect="1"/>
          </p:cNvPicPr>
          <p:nvPr/>
        </p:nvPicPr>
        <p:blipFill>
          <a:blip r:embed="rId3"/>
          <a:stretch>
            <a:fillRect/>
          </a:stretch>
        </p:blipFill>
        <p:spPr>
          <a:xfrm>
            <a:off x="3460531" y="1080199"/>
            <a:ext cx="4919040" cy="4900267"/>
          </a:xfrm>
          <a:prstGeom prst="rect">
            <a:avLst/>
          </a:prstGeom>
        </p:spPr>
      </p:pic>
      <p:sp>
        <p:nvSpPr>
          <p:cNvPr id="6" name="TextBox 5">
            <a:extLst>
              <a:ext uri="{FF2B5EF4-FFF2-40B4-BE49-F238E27FC236}">
                <a16:creationId xmlns:a16="http://schemas.microsoft.com/office/drawing/2014/main" id="{58DD2F74-5508-AE33-C2E6-413FC8D11708}"/>
              </a:ext>
            </a:extLst>
          </p:cNvPr>
          <p:cNvSpPr txBox="1"/>
          <p:nvPr/>
        </p:nvSpPr>
        <p:spPr>
          <a:xfrm>
            <a:off x="211497" y="154434"/>
            <a:ext cx="119778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ill Sans MT"/>
                <a:ea typeface="+mn-lt"/>
                <a:cs typeface="+mn-lt"/>
              </a:rPr>
              <a:t>The pivot table shows the reporting rates for Child Health, PMTCT monthly summary (Prevention of Mother-to-Child Transmission), and Reproductive Health at the national level in Sierra Leone over the past 12 months (between December 2023 and November 2024).</a:t>
            </a:r>
            <a:endParaRPr lang="en-US">
              <a:latin typeface="Gill Sans MT"/>
              <a:ea typeface="Calibri" panose="020F0502020204030204"/>
              <a:cs typeface="Calibri" panose="020F0502020204030204"/>
            </a:endParaRPr>
          </a:p>
        </p:txBody>
      </p:sp>
    </p:spTree>
    <p:extLst>
      <p:ext uri="{BB962C8B-B14F-4D97-AF65-F5344CB8AC3E}">
        <p14:creationId xmlns:p14="http://schemas.microsoft.com/office/powerpoint/2010/main" val="60147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the number of children in the united states&#10;&#10;Description automatically generated">
            <a:extLst>
              <a:ext uri="{FF2B5EF4-FFF2-40B4-BE49-F238E27FC236}">
                <a16:creationId xmlns:a16="http://schemas.microsoft.com/office/drawing/2014/main" id="{6B02E818-D5BB-EDFA-D61F-43A2072D3360}"/>
              </a:ext>
            </a:extLst>
          </p:cNvPr>
          <p:cNvPicPr>
            <a:picLocks noChangeAspect="1"/>
          </p:cNvPicPr>
          <p:nvPr/>
        </p:nvPicPr>
        <p:blipFill>
          <a:blip r:embed="rId3"/>
          <a:stretch>
            <a:fillRect/>
          </a:stretch>
        </p:blipFill>
        <p:spPr>
          <a:xfrm>
            <a:off x="308529" y="892670"/>
            <a:ext cx="11200592" cy="4413372"/>
          </a:xfrm>
          <a:prstGeom prst="rect">
            <a:avLst/>
          </a:prstGeom>
        </p:spPr>
      </p:pic>
      <p:pic>
        <p:nvPicPr>
          <p:cNvPr id="4" name="Picture 3" descr="A green and white logo with a line and a graph&#10;&#10;Description automatically generated">
            <a:extLst>
              <a:ext uri="{FF2B5EF4-FFF2-40B4-BE49-F238E27FC236}">
                <a16:creationId xmlns:a16="http://schemas.microsoft.com/office/drawing/2014/main" id="{24CD06E2-6301-68EA-7383-7468995389BC}"/>
              </a:ext>
            </a:extLst>
          </p:cNvPr>
          <p:cNvPicPr>
            <a:picLocks noChangeAspect="1"/>
          </p:cNvPicPr>
          <p:nvPr/>
        </p:nvPicPr>
        <p:blipFill>
          <a:blip r:embed="rId4"/>
          <a:stretch>
            <a:fillRect/>
          </a:stretch>
        </p:blipFill>
        <p:spPr>
          <a:xfrm>
            <a:off x="11212549" y="-2189"/>
            <a:ext cx="983832" cy="901481"/>
          </a:xfrm>
          <a:prstGeom prst="rect">
            <a:avLst/>
          </a:prstGeom>
        </p:spPr>
      </p:pic>
      <p:sp>
        <p:nvSpPr>
          <p:cNvPr id="3" name="TextBox 2">
            <a:extLst>
              <a:ext uri="{FF2B5EF4-FFF2-40B4-BE49-F238E27FC236}">
                <a16:creationId xmlns:a16="http://schemas.microsoft.com/office/drawing/2014/main" id="{63E97872-AF24-17D7-F564-477E674AE1A8}"/>
              </a:ext>
            </a:extLst>
          </p:cNvPr>
          <p:cNvSpPr txBox="1"/>
          <p:nvPr/>
        </p:nvSpPr>
        <p:spPr>
          <a:xfrm>
            <a:off x="430427" y="5537887"/>
            <a:ext cx="102396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b="1">
                <a:latin typeface="Gill Sans MT"/>
                <a:ea typeface="+mn-lt"/>
                <a:cs typeface="+mn-lt"/>
              </a:rPr>
              <a:t>Reproductive Health and Child Health reporting rates are consistently closest.</a:t>
            </a:r>
            <a:endParaRPr lang="en-US">
              <a:latin typeface="Gill Sans MT"/>
              <a:ea typeface="+mn-lt"/>
              <a:cs typeface="+mn-lt"/>
            </a:endParaRPr>
          </a:p>
          <a:p>
            <a:pPr>
              <a:buFont typeface="Arial"/>
              <a:buChar char="•"/>
            </a:pPr>
            <a:r>
              <a:rPr lang="en-US">
                <a:latin typeface="Gill Sans MT"/>
                <a:ea typeface="+mn-lt"/>
                <a:cs typeface="+mn-lt"/>
              </a:rPr>
              <a:t>PMTCT reporting rates show variability, especially in the first half of the year.</a:t>
            </a:r>
          </a:p>
          <a:p>
            <a:pPr>
              <a:buFont typeface="Arial"/>
              <a:buChar char="•"/>
            </a:pPr>
            <a:r>
              <a:rPr lang="en-US">
                <a:latin typeface="Gill Sans MT"/>
                <a:ea typeface="+mn-lt"/>
                <a:cs typeface="+mn-lt"/>
              </a:rPr>
              <a:t>By October–November 2024, all three datasets converge, indicating improved alignment.</a:t>
            </a:r>
          </a:p>
        </p:txBody>
      </p:sp>
    </p:spTree>
    <p:extLst>
      <p:ext uri="{BB962C8B-B14F-4D97-AF65-F5344CB8AC3E}">
        <p14:creationId xmlns:p14="http://schemas.microsoft.com/office/powerpoint/2010/main" val="298345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F6CA-5D56-7A4F-DAC3-0316DC8E8716}"/>
              </a:ext>
            </a:extLst>
          </p:cNvPr>
          <p:cNvSpPr>
            <a:spLocks noGrp="1"/>
          </p:cNvSpPr>
          <p:nvPr>
            <p:ph type="title"/>
          </p:nvPr>
        </p:nvSpPr>
        <p:spPr>
          <a:xfrm>
            <a:off x="407504" y="144256"/>
            <a:ext cx="9764644" cy="696085"/>
          </a:xfrm>
        </p:spPr>
        <p:txBody>
          <a:bodyPr/>
          <a:lstStyle/>
          <a:p>
            <a:r>
              <a:rPr lang="en-US" b="1">
                <a:solidFill>
                  <a:schemeClr val="accent2"/>
                </a:solidFill>
                <a:latin typeface="Gill Sans MT"/>
                <a:ea typeface="Calibri Light"/>
                <a:cs typeface="Calibri Light"/>
              </a:rPr>
              <a:t>Interpretation:</a:t>
            </a:r>
            <a:endParaRPr lang="en-US" b="1">
              <a:solidFill>
                <a:schemeClr val="accent2"/>
              </a:solidFill>
              <a:latin typeface="Gill Sans MT"/>
            </a:endParaRPr>
          </a:p>
        </p:txBody>
      </p:sp>
      <p:sp>
        <p:nvSpPr>
          <p:cNvPr id="3" name="Content Placeholder 2">
            <a:extLst>
              <a:ext uri="{FF2B5EF4-FFF2-40B4-BE49-F238E27FC236}">
                <a16:creationId xmlns:a16="http://schemas.microsoft.com/office/drawing/2014/main" id="{4CA7DF3D-7594-093E-ED4D-EE56224DD792}"/>
              </a:ext>
            </a:extLst>
          </p:cNvPr>
          <p:cNvSpPr>
            <a:spLocks noGrp="1"/>
          </p:cNvSpPr>
          <p:nvPr>
            <p:ph idx="1"/>
          </p:nvPr>
        </p:nvSpPr>
        <p:spPr>
          <a:xfrm>
            <a:off x="107988" y="986917"/>
            <a:ext cx="11564730" cy="5875337"/>
          </a:xfrm>
        </p:spPr>
        <p:txBody>
          <a:bodyPr vert="horz" lIns="91440" tIns="45720" rIns="91440" bIns="45720" rtlCol="0" anchor="t">
            <a:noAutofit/>
          </a:bodyPr>
          <a:lstStyle/>
          <a:p>
            <a:pPr marL="0" indent="0">
              <a:buNone/>
            </a:pPr>
            <a:endParaRPr lang="en-US" sz="2500" b="1">
              <a:latin typeface="Gill Sans MT"/>
              <a:ea typeface="+mn-lt"/>
              <a:cs typeface="+mn-lt"/>
            </a:endParaRPr>
          </a:p>
          <a:p>
            <a:r>
              <a:rPr lang="en-US" sz="2500" b="1">
                <a:latin typeface="Gill Sans MT"/>
                <a:ea typeface="+mn-lt"/>
                <a:cs typeface="+mn-lt"/>
              </a:rPr>
              <a:t>Reproductive health and Child health rates:</a:t>
            </a:r>
            <a:r>
              <a:rPr lang="en-US" sz="2500">
                <a:latin typeface="Gill Sans MT"/>
                <a:ea typeface="+mn-lt"/>
                <a:cs typeface="+mn-lt"/>
              </a:rPr>
              <a:t> Closest alignment throughout the year reflects strong maternal-child health integration.</a:t>
            </a:r>
          </a:p>
          <a:p>
            <a:r>
              <a:rPr lang="en-US" sz="2500" b="1">
                <a:latin typeface="Gill Sans MT"/>
                <a:ea typeface="+mn-lt"/>
                <a:cs typeface="+mn-lt"/>
              </a:rPr>
              <a:t>PMTCT variability:</a:t>
            </a:r>
            <a:r>
              <a:rPr lang="en-US" sz="2500">
                <a:latin typeface="Gill Sans MT"/>
                <a:ea typeface="+mn-lt"/>
                <a:cs typeface="+mn-lt"/>
              </a:rPr>
              <a:t> Divergence in early months points to gaps in linking maternal care and HIV prevention efforts.</a:t>
            </a:r>
          </a:p>
          <a:p>
            <a:r>
              <a:rPr lang="en-US" sz="2500" b="1">
                <a:latin typeface="Gill Sans MT"/>
                <a:ea typeface="+mn-lt"/>
                <a:cs typeface="+mn-lt"/>
              </a:rPr>
              <a:t>End-of-year convergence:</a:t>
            </a:r>
            <a:r>
              <a:rPr lang="en-US" sz="2500">
                <a:latin typeface="Gill Sans MT"/>
                <a:ea typeface="+mn-lt"/>
                <a:cs typeface="+mn-lt"/>
              </a:rPr>
              <a:t> Suggests progress in aligning reporting mechanisms across programs.</a:t>
            </a:r>
          </a:p>
          <a:p>
            <a:endParaRPr lang="en-US" sz="2500">
              <a:latin typeface="Gill Sans MT"/>
              <a:ea typeface="Calibri"/>
              <a:cs typeface="Calibri"/>
            </a:endParaRPr>
          </a:p>
        </p:txBody>
      </p:sp>
    </p:spTree>
    <p:extLst>
      <p:ext uri="{BB962C8B-B14F-4D97-AF65-F5344CB8AC3E}">
        <p14:creationId xmlns:p14="http://schemas.microsoft.com/office/powerpoint/2010/main" val="70765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E06F44-3C89-1667-3EEF-3BC32E91300E}"/>
              </a:ext>
            </a:extLst>
          </p:cNvPr>
          <p:cNvSpPr>
            <a:spLocks noGrp="1"/>
          </p:cNvSpPr>
          <p:nvPr>
            <p:ph type="title"/>
          </p:nvPr>
        </p:nvSpPr>
        <p:spPr>
          <a:xfrm>
            <a:off x="1137034" y="609600"/>
            <a:ext cx="6881026" cy="1322887"/>
          </a:xfrm>
        </p:spPr>
        <p:txBody>
          <a:bodyPr>
            <a:normAutofit/>
          </a:bodyPr>
          <a:lstStyle/>
          <a:p>
            <a:r>
              <a:rPr lang="en-US">
                <a:latin typeface="Gill Sans M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A27131F6-15D0-6945-AAFF-C5FBC8703F68}"/>
              </a:ext>
            </a:extLst>
          </p:cNvPr>
          <p:cNvSpPr>
            <a:spLocks noGrp="1"/>
          </p:cNvSpPr>
          <p:nvPr>
            <p:ph idx="1"/>
          </p:nvPr>
        </p:nvSpPr>
        <p:spPr>
          <a:xfrm>
            <a:off x="302667" y="1839703"/>
            <a:ext cx="6954951" cy="3707502"/>
          </a:xfrm>
        </p:spPr>
        <p:txBody>
          <a:bodyPr vert="horz" lIns="91440" tIns="45720" rIns="91440" bIns="45720" rtlCol="0" anchor="t">
            <a:normAutofit/>
          </a:bodyPr>
          <a:lstStyle/>
          <a:p>
            <a:pPr marL="0" indent="0">
              <a:buNone/>
            </a:pPr>
            <a:br>
              <a:rPr lang="en-US" sz="2000">
                <a:latin typeface="Gill Sans MT"/>
              </a:rPr>
            </a:br>
            <a:br>
              <a:rPr lang="en-US" sz="2000">
                <a:latin typeface="Gill Sans MT"/>
              </a:rPr>
            </a:br>
            <a:endParaRPr lang="en-US" sz="2000">
              <a:latin typeface="Gill Sans MT"/>
              <a:ea typeface="Calibri"/>
              <a:cs typeface="Calibri"/>
            </a:endParaRPr>
          </a:p>
          <a:p>
            <a:r>
              <a:rPr lang="en-US" sz="2000">
                <a:latin typeface="Gill Sans MT"/>
                <a:ea typeface="+mn-lt"/>
                <a:cs typeface="+mn-lt"/>
              </a:rPr>
              <a:t>   For the last 12 months, which chiefdoms of Sierra Leone have a high OPV1 coverage for kids less than 1 year old.</a:t>
            </a:r>
            <a:endParaRPr lang="en-US" sz="2000">
              <a:latin typeface="Gill Sans MT"/>
              <a:ea typeface="Calibri"/>
              <a:cs typeface="Calibri"/>
            </a:endParaRPr>
          </a:p>
          <a:p>
            <a:pPr marL="457200" indent="-457200"/>
            <a:r>
              <a:rPr lang="en-US" sz="2000">
                <a:latin typeface="Gill Sans MT"/>
                <a:ea typeface="+mn-lt"/>
                <a:cs typeface="+mn-lt"/>
              </a:rPr>
              <a:t>Compare the facilities in the geographical region of Sherbro Island and its surrounding coastal region for OPV1 coverage &lt;1 yr.</a:t>
            </a:r>
          </a:p>
          <a:p>
            <a:pPr marL="457200" indent="-457200"/>
            <a:r>
              <a:rPr lang="en-US" sz="2000">
                <a:latin typeface="Gill Sans MT"/>
                <a:ea typeface="+mn-lt"/>
                <a:cs typeface="+mn-lt"/>
              </a:rPr>
              <a:t>Describe the type of facilities in the geographical region of Sherbro Island that has the highest OPV1 coverage and the lowest OPV1 coverage &lt;1yr</a:t>
            </a:r>
          </a:p>
          <a:p>
            <a:pPr marL="0" indent="0">
              <a:buNone/>
            </a:pPr>
            <a:endParaRPr lang="en-US" sz="2000">
              <a:latin typeface="Gill Sans MT"/>
              <a:ea typeface="+mn-lt"/>
              <a:cs typeface="+mn-lt"/>
            </a:endParaRPr>
          </a:p>
          <a:p>
            <a:pPr marL="0" indent="0">
              <a:buNone/>
            </a:pPr>
            <a:endParaRPr lang="en-US" sz="2000">
              <a:latin typeface="Gill Sans MT"/>
              <a:ea typeface="+mn-lt"/>
              <a:cs typeface="+mn-lt"/>
            </a:endParaRPr>
          </a:p>
        </p:txBody>
      </p:sp>
      <p:sp>
        <p:nvSpPr>
          <p:cNvPr id="7" name="TextBox 6">
            <a:extLst>
              <a:ext uri="{FF2B5EF4-FFF2-40B4-BE49-F238E27FC236}">
                <a16:creationId xmlns:a16="http://schemas.microsoft.com/office/drawing/2014/main" id="{30274FBB-4689-1A72-E31D-154119AAB13A}"/>
              </a:ext>
            </a:extLst>
          </p:cNvPr>
          <p:cNvSpPr txBox="1"/>
          <p:nvPr/>
        </p:nvSpPr>
        <p:spPr>
          <a:xfrm>
            <a:off x="298048" y="970806"/>
            <a:ext cx="705422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lumMod val="76000"/>
                  </a:schemeClr>
                </a:solidFill>
                <a:latin typeface="Gill Sans MT"/>
              </a:rPr>
              <a:t>Section 4:</a:t>
            </a:r>
          </a:p>
          <a:p>
            <a:r>
              <a:rPr lang="en-US" sz="3200">
                <a:solidFill>
                  <a:schemeClr val="accent2">
                    <a:lumMod val="76000"/>
                  </a:schemeClr>
                </a:solidFill>
                <a:latin typeface="Gill Sans MT"/>
                <a:cs typeface="Times New Roman"/>
              </a:rPr>
              <a:t>Vaccination Coverage</a:t>
            </a:r>
            <a:endParaRPr lang="en-US">
              <a:solidFill>
                <a:schemeClr val="accent2">
                  <a:lumMod val="76000"/>
                </a:schemeClr>
              </a:solidFill>
            </a:endParaRPr>
          </a:p>
        </p:txBody>
      </p:sp>
      <p:sp>
        <p:nvSpPr>
          <p:cNvPr id="11" name="TextBox 10">
            <a:extLst>
              <a:ext uri="{FF2B5EF4-FFF2-40B4-BE49-F238E27FC236}">
                <a16:creationId xmlns:a16="http://schemas.microsoft.com/office/drawing/2014/main" id="{D23AD2A3-1213-2DF5-5266-C80B3C433918}"/>
              </a:ext>
            </a:extLst>
          </p:cNvPr>
          <p:cNvSpPr txBox="1"/>
          <p:nvPr/>
        </p:nvSpPr>
        <p:spPr>
          <a:xfrm>
            <a:off x="179916" y="6392333"/>
            <a:ext cx="3376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5, 6, 7</a:t>
            </a:r>
            <a:endParaRPr lang="en-US"/>
          </a:p>
        </p:txBody>
      </p:sp>
      <p:pic>
        <p:nvPicPr>
          <p:cNvPr id="4" name="Graphic 3" descr="Baby crawling outline">
            <a:extLst>
              <a:ext uri="{FF2B5EF4-FFF2-40B4-BE49-F238E27FC236}">
                <a16:creationId xmlns:a16="http://schemas.microsoft.com/office/drawing/2014/main" id="{B2B53470-E101-52FD-6E1C-53B8600D70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56134" y="1934634"/>
            <a:ext cx="2586566" cy="2586566"/>
          </a:xfrm>
          <a:prstGeom prst="rect">
            <a:avLst/>
          </a:prstGeom>
        </p:spPr>
      </p:pic>
    </p:spTree>
    <p:extLst>
      <p:ext uri="{BB962C8B-B14F-4D97-AF65-F5344CB8AC3E}">
        <p14:creationId xmlns:p14="http://schemas.microsoft.com/office/powerpoint/2010/main" val="1655391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E06F44-3C89-1667-3EEF-3BC32E91300E}"/>
              </a:ext>
            </a:extLst>
          </p:cNvPr>
          <p:cNvSpPr>
            <a:spLocks noGrp="1"/>
          </p:cNvSpPr>
          <p:nvPr>
            <p:ph type="title"/>
          </p:nvPr>
        </p:nvSpPr>
        <p:spPr>
          <a:xfrm>
            <a:off x="1137034" y="609600"/>
            <a:ext cx="6881026" cy="1322887"/>
          </a:xfrm>
        </p:spPr>
        <p:txBody>
          <a:bodyPr>
            <a:normAutofit/>
          </a:bodyPr>
          <a:lstStyle/>
          <a:p>
            <a:r>
              <a:rPr lang="en-US">
                <a:latin typeface="Gill Sans M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A27131F6-15D0-6945-AAFF-C5FBC8703F68}"/>
              </a:ext>
            </a:extLst>
          </p:cNvPr>
          <p:cNvSpPr>
            <a:spLocks noGrp="1"/>
          </p:cNvSpPr>
          <p:nvPr>
            <p:ph idx="1"/>
          </p:nvPr>
        </p:nvSpPr>
        <p:spPr>
          <a:xfrm>
            <a:off x="302667" y="1839703"/>
            <a:ext cx="6954951" cy="3707502"/>
          </a:xfrm>
        </p:spPr>
        <p:txBody>
          <a:bodyPr vert="horz" lIns="91440" tIns="45720" rIns="91440" bIns="45720" rtlCol="0" anchor="t">
            <a:normAutofit/>
          </a:bodyPr>
          <a:lstStyle/>
          <a:p>
            <a:pPr marL="0" indent="0">
              <a:buNone/>
            </a:pPr>
            <a:br>
              <a:rPr lang="en-US" sz="2000">
                <a:latin typeface="Gill Sans MT"/>
              </a:rPr>
            </a:br>
            <a:br>
              <a:rPr lang="en-US" sz="2000">
                <a:latin typeface="Gill Sans MT"/>
              </a:rPr>
            </a:br>
            <a:r>
              <a:rPr lang="en-US" sz="2000">
                <a:latin typeface="Gill Sans MT"/>
                <a:ea typeface="Calibri"/>
                <a:cs typeface="Calibri"/>
              </a:rPr>
              <a:t>Describe the trends</a:t>
            </a:r>
            <a:r>
              <a:rPr lang="en-US" sz="2000">
                <a:latin typeface="Gill Sans MT"/>
                <a:ea typeface="+mn-lt"/>
                <a:cs typeface="+mn-lt"/>
              </a:rPr>
              <a:t> of Reporting rates for the Reproductive Health dataset by all the districts in Sierra Leone for all the months in 2023. Can you describe the four components of this time series? Using an appropriate time series modeling approach, identify challenges and opportunities in this reporting rate data.</a:t>
            </a:r>
          </a:p>
          <a:p>
            <a:pPr marL="0" indent="0">
              <a:buNone/>
            </a:pPr>
            <a:r>
              <a:rPr lang="en-US" sz="2000">
                <a:latin typeface="Gill Sans MT"/>
                <a:ea typeface="Calibri"/>
                <a:cs typeface="Calibri"/>
              </a:rPr>
              <a:t>Along with topic and sentiment analysis. </a:t>
            </a:r>
          </a:p>
          <a:p>
            <a:pPr marL="0" indent="0">
              <a:buNone/>
            </a:pPr>
            <a:endParaRPr lang="en-US" sz="2000">
              <a:latin typeface="Gill Sans MT"/>
              <a:ea typeface="Calibri"/>
              <a:cs typeface="Calibri"/>
            </a:endParaRPr>
          </a:p>
        </p:txBody>
      </p:sp>
      <p:sp>
        <p:nvSpPr>
          <p:cNvPr id="7" name="TextBox 6">
            <a:extLst>
              <a:ext uri="{FF2B5EF4-FFF2-40B4-BE49-F238E27FC236}">
                <a16:creationId xmlns:a16="http://schemas.microsoft.com/office/drawing/2014/main" id="{30274FBB-4689-1A72-E31D-154119AAB13A}"/>
              </a:ext>
            </a:extLst>
          </p:cNvPr>
          <p:cNvSpPr txBox="1"/>
          <p:nvPr/>
        </p:nvSpPr>
        <p:spPr>
          <a:xfrm>
            <a:off x="308345" y="435347"/>
            <a:ext cx="649816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lumMod val="76000"/>
                  </a:schemeClr>
                </a:solidFill>
                <a:latin typeface="Gill Sans MT"/>
              </a:rPr>
              <a:t>Section 1: Introduction </a:t>
            </a:r>
          </a:p>
          <a:p>
            <a:r>
              <a:rPr lang="en-US" sz="3200">
                <a:solidFill>
                  <a:schemeClr val="accent2">
                    <a:lumMod val="76000"/>
                  </a:schemeClr>
                </a:solidFill>
                <a:latin typeface="Gill Sans MT"/>
                <a:cs typeface="Times New Roman"/>
              </a:rPr>
              <a:t>Exploring Reproductive Health Trends</a:t>
            </a:r>
            <a:br>
              <a:rPr lang="en-US" sz="3200">
                <a:latin typeface="Gill Sans MT"/>
                <a:cs typeface="Times New Roman"/>
              </a:rPr>
            </a:br>
            <a:br>
              <a:rPr lang="en-US" sz="3200">
                <a:latin typeface="Gill Sans MT"/>
              </a:rPr>
            </a:br>
            <a:endParaRPr lang="en-US" sz="3200">
              <a:latin typeface="Gill Sans MT"/>
            </a:endParaRPr>
          </a:p>
        </p:txBody>
      </p:sp>
      <p:sp>
        <p:nvSpPr>
          <p:cNvPr id="11" name="TextBox 10">
            <a:extLst>
              <a:ext uri="{FF2B5EF4-FFF2-40B4-BE49-F238E27FC236}">
                <a16:creationId xmlns:a16="http://schemas.microsoft.com/office/drawing/2014/main" id="{D23AD2A3-1213-2DF5-5266-C80B3C433918}"/>
              </a:ext>
            </a:extLst>
          </p:cNvPr>
          <p:cNvSpPr txBox="1"/>
          <p:nvPr/>
        </p:nvSpPr>
        <p:spPr>
          <a:xfrm>
            <a:off x="179916" y="6392333"/>
            <a:ext cx="3376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2 and 9</a:t>
            </a:r>
            <a:endParaRPr lang="en-US"/>
          </a:p>
        </p:txBody>
      </p:sp>
      <p:pic>
        <p:nvPicPr>
          <p:cNvPr id="10" name="Graphic 9" descr="Female Profile outline">
            <a:extLst>
              <a:ext uri="{FF2B5EF4-FFF2-40B4-BE49-F238E27FC236}">
                <a16:creationId xmlns:a16="http://schemas.microsoft.com/office/drawing/2014/main" id="{382C1CDE-00E3-FF66-3886-B9D3EF374B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878" y="1838570"/>
            <a:ext cx="2409092" cy="2457938"/>
          </a:xfrm>
          <a:prstGeom prst="rect">
            <a:avLst/>
          </a:prstGeom>
        </p:spPr>
      </p:pic>
    </p:spTree>
    <p:extLst>
      <p:ext uri="{BB962C8B-B14F-4D97-AF65-F5344CB8AC3E}">
        <p14:creationId xmlns:p14="http://schemas.microsoft.com/office/powerpoint/2010/main" val="1342347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0619A2-EACA-E349-FFCD-2A94F62B4887}"/>
              </a:ext>
            </a:extLst>
          </p:cNvPr>
          <p:cNvSpPr txBox="1"/>
          <p:nvPr/>
        </p:nvSpPr>
        <p:spPr>
          <a:xfrm>
            <a:off x="1915278" y="5801360"/>
            <a:ext cx="8650175"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Created a Pivot table to show the chiefdoms with highest OPV 1 coverage</a:t>
            </a:r>
            <a:endParaRPr lang="en-US"/>
          </a:p>
        </p:txBody>
      </p:sp>
      <p:pic>
        <p:nvPicPr>
          <p:cNvPr id="2" name="Picture 1" descr="A screenshot of a table&#10;&#10;Description automatically generated">
            <a:extLst>
              <a:ext uri="{FF2B5EF4-FFF2-40B4-BE49-F238E27FC236}">
                <a16:creationId xmlns:a16="http://schemas.microsoft.com/office/drawing/2014/main" id="{70961653-D663-E516-5516-A97BD22ED931}"/>
              </a:ext>
            </a:extLst>
          </p:cNvPr>
          <p:cNvPicPr>
            <a:picLocks noChangeAspect="1"/>
          </p:cNvPicPr>
          <p:nvPr/>
        </p:nvPicPr>
        <p:blipFill>
          <a:blip r:embed="rId2"/>
          <a:stretch>
            <a:fillRect/>
          </a:stretch>
        </p:blipFill>
        <p:spPr>
          <a:xfrm>
            <a:off x="673223" y="656565"/>
            <a:ext cx="10845554" cy="4723685"/>
          </a:xfrm>
          <a:prstGeom prst="rect">
            <a:avLst/>
          </a:prstGeom>
        </p:spPr>
      </p:pic>
    </p:spTree>
    <p:extLst>
      <p:ext uri="{BB962C8B-B14F-4D97-AF65-F5344CB8AC3E}">
        <p14:creationId xmlns:p14="http://schemas.microsoft.com/office/powerpoint/2010/main" val="479384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ountry&#10;&#10;Description automatically generated">
            <a:extLst>
              <a:ext uri="{FF2B5EF4-FFF2-40B4-BE49-F238E27FC236}">
                <a16:creationId xmlns:a16="http://schemas.microsoft.com/office/drawing/2014/main" id="{540C9EB3-ED24-A34B-7B88-DE845B71BB39}"/>
              </a:ext>
            </a:extLst>
          </p:cNvPr>
          <p:cNvPicPr>
            <a:picLocks noChangeAspect="1"/>
          </p:cNvPicPr>
          <p:nvPr/>
        </p:nvPicPr>
        <p:blipFill>
          <a:blip r:embed="rId2"/>
          <a:stretch>
            <a:fillRect/>
          </a:stretch>
        </p:blipFill>
        <p:spPr>
          <a:xfrm>
            <a:off x="756989" y="745553"/>
            <a:ext cx="5141187" cy="5021527"/>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9BA566D-AF68-7E2F-630C-D13C25F63691}"/>
              </a:ext>
            </a:extLst>
          </p:cNvPr>
          <p:cNvPicPr>
            <a:picLocks noChangeAspect="1"/>
          </p:cNvPicPr>
          <p:nvPr/>
        </p:nvPicPr>
        <p:blipFill>
          <a:blip r:embed="rId3"/>
          <a:stretch>
            <a:fillRect/>
          </a:stretch>
        </p:blipFill>
        <p:spPr>
          <a:xfrm>
            <a:off x="6882641" y="747007"/>
            <a:ext cx="3662945" cy="5014466"/>
          </a:xfrm>
          <a:prstGeom prst="rect">
            <a:avLst/>
          </a:prstGeom>
        </p:spPr>
      </p:pic>
    </p:spTree>
    <p:extLst>
      <p:ext uri="{BB962C8B-B14F-4D97-AF65-F5344CB8AC3E}">
        <p14:creationId xmlns:p14="http://schemas.microsoft.com/office/powerpoint/2010/main" val="3895430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F6CA-5D56-7A4F-DAC3-0316DC8E8716}"/>
              </a:ext>
            </a:extLst>
          </p:cNvPr>
          <p:cNvSpPr>
            <a:spLocks noGrp="1"/>
          </p:cNvSpPr>
          <p:nvPr>
            <p:ph type="title"/>
          </p:nvPr>
        </p:nvSpPr>
        <p:spPr>
          <a:xfrm>
            <a:off x="407504" y="144256"/>
            <a:ext cx="9764644" cy="696085"/>
          </a:xfrm>
        </p:spPr>
        <p:txBody>
          <a:bodyPr/>
          <a:lstStyle/>
          <a:p>
            <a:r>
              <a:rPr lang="en-US" b="1">
                <a:solidFill>
                  <a:schemeClr val="accent2"/>
                </a:solidFill>
                <a:latin typeface="Times New Roman"/>
                <a:ea typeface="Calibri Light"/>
                <a:cs typeface="Calibri Light"/>
              </a:rPr>
              <a:t>Interpretation:</a:t>
            </a:r>
            <a:endParaRPr lang="en-US" b="1">
              <a:solidFill>
                <a:schemeClr val="accent2"/>
              </a:solidFill>
              <a:latin typeface="Times New Roman"/>
            </a:endParaRPr>
          </a:p>
        </p:txBody>
      </p:sp>
      <p:sp>
        <p:nvSpPr>
          <p:cNvPr id="3" name="Content Placeholder 2">
            <a:extLst>
              <a:ext uri="{FF2B5EF4-FFF2-40B4-BE49-F238E27FC236}">
                <a16:creationId xmlns:a16="http://schemas.microsoft.com/office/drawing/2014/main" id="{4CA7DF3D-7594-093E-ED4D-EE56224DD792}"/>
              </a:ext>
            </a:extLst>
          </p:cNvPr>
          <p:cNvSpPr>
            <a:spLocks noGrp="1"/>
          </p:cNvSpPr>
          <p:nvPr>
            <p:ph idx="1"/>
          </p:nvPr>
        </p:nvSpPr>
        <p:spPr>
          <a:xfrm>
            <a:off x="107988" y="986917"/>
            <a:ext cx="11564730" cy="5875337"/>
          </a:xfrm>
        </p:spPr>
        <p:txBody>
          <a:bodyPr vert="horz" lIns="91440" tIns="45720" rIns="91440" bIns="45720" rtlCol="0" anchor="t">
            <a:noAutofit/>
          </a:bodyPr>
          <a:lstStyle/>
          <a:p>
            <a:pPr>
              <a:buFont typeface="Arial"/>
              <a:buChar char="•"/>
            </a:pPr>
            <a:r>
              <a:rPr lang="en-US" sz="1800" b="1">
                <a:latin typeface="Gill Sans MT"/>
                <a:cs typeface="Times New Roman"/>
              </a:rPr>
              <a:t>Top Performing Chiefdoms</a:t>
            </a:r>
            <a:r>
              <a:rPr lang="en-US" sz="1800">
                <a:latin typeface="Gill Sans MT"/>
                <a:cs typeface="Times New Roman"/>
              </a:rPr>
              <a:t>:</a:t>
            </a:r>
          </a:p>
          <a:p>
            <a:pPr lvl="1">
              <a:buFont typeface="Arial"/>
              <a:buChar char="•"/>
            </a:pPr>
            <a:r>
              <a:rPr lang="en-US" sz="1800" b="1" err="1">
                <a:latin typeface="Gill Sans MT"/>
                <a:cs typeface="Times New Roman"/>
              </a:rPr>
              <a:t>Simbaru</a:t>
            </a:r>
            <a:r>
              <a:rPr lang="en-US" sz="1800">
                <a:latin typeface="Gill Sans MT"/>
                <a:cs typeface="Times New Roman"/>
              </a:rPr>
              <a:t>: Highest OPV1 coverage at </a:t>
            </a:r>
            <a:r>
              <a:rPr lang="en-US" sz="1800" b="1">
                <a:latin typeface="Gill Sans MT"/>
                <a:cs typeface="Times New Roman"/>
              </a:rPr>
              <a:t>80.28%</a:t>
            </a:r>
            <a:r>
              <a:rPr lang="en-US" sz="1800">
                <a:latin typeface="Gill Sans MT"/>
                <a:cs typeface="Times New Roman"/>
              </a:rPr>
              <a:t>.</a:t>
            </a:r>
          </a:p>
          <a:p>
            <a:pPr lvl="1">
              <a:buFont typeface="Arial"/>
              <a:buChar char="•"/>
            </a:pPr>
            <a:r>
              <a:rPr lang="en-US" sz="1800" b="1" err="1">
                <a:latin typeface="Gill Sans MT"/>
                <a:cs typeface="Times New Roman"/>
              </a:rPr>
              <a:t>Niawa</a:t>
            </a:r>
            <a:r>
              <a:rPr lang="en-US" sz="1800" b="1">
                <a:latin typeface="Gill Sans MT"/>
                <a:cs typeface="Times New Roman"/>
              </a:rPr>
              <a:t> Lenga</a:t>
            </a:r>
            <a:r>
              <a:rPr lang="en-US" sz="1800">
                <a:latin typeface="Gill Sans MT"/>
                <a:cs typeface="Times New Roman"/>
              </a:rPr>
              <a:t>: Second highest OPV1 coverage at </a:t>
            </a:r>
            <a:r>
              <a:rPr lang="en-US" sz="1800" b="1">
                <a:latin typeface="Gill Sans MT"/>
                <a:cs typeface="Times New Roman"/>
              </a:rPr>
              <a:t>78.35%</a:t>
            </a:r>
            <a:r>
              <a:rPr lang="en-US" sz="1800">
                <a:latin typeface="Gill Sans MT"/>
                <a:cs typeface="Times New Roman"/>
              </a:rPr>
              <a:t>.</a:t>
            </a:r>
            <a:endParaRPr lang="en-US">
              <a:latin typeface="Gill Sans MT"/>
              <a:ea typeface="Calibri" panose="020F0502020204030204"/>
              <a:cs typeface="Calibri" panose="020F0502020204030204"/>
            </a:endParaRPr>
          </a:p>
          <a:p>
            <a:pPr marL="457200" lvl="1" indent="0">
              <a:buNone/>
            </a:pPr>
            <a:endParaRPr lang="en-US" sz="1800">
              <a:latin typeface="Gill Sans MT"/>
              <a:cs typeface="Times New Roman"/>
            </a:endParaRPr>
          </a:p>
          <a:p>
            <a:pPr marL="285750" indent="-285750"/>
            <a:r>
              <a:rPr lang="en-US" sz="1800" b="1" err="1">
                <a:latin typeface="Gill Sans MT"/>
                <a:cs typeface="Times New Roman"/>
              </a:rPr>
              <a:t>Gbo</a:t>
            </a:r>
            <a:r>
              <a:rPr lang="en-US" sz="1800" b="1">
                <a:latin typeface="Gill Sans MT"/>
                <a:cs typeface="Times New Roman"/>
              </a:rPr>
              <a:t> and </a:t>
            </a:r>
            <a:r>
              <a:rPr lang="en-US" sz="1800" b="1" err="1">
                <a:latin typeface="Gill Sans MT"/>
                <a:cs typeface="Times New Roman"/>
              </a:rPr>
              <a:t>Badija</a:t>
            </a:r>
            <a:r>
              <a:rPr lang="en-US" sz="1800" b="1">
                <a:latin typeface="Gill Sans MT"/>
                <a:cs typeface="Times New Roman"/>
              </a:rPr>
              <a:t> Chiefdom</a:t>
            </a:r>
            <a:r>
              <a:rPr lang="en-US" sz="1800">
                <a:latin typeface="Gill Sans MT"/>
                <a:cs typeface="Times New Roman"/>
              </a:rPr>
              <a:t>:</a:t>
            </a:r>
            <a:endParaRPr lang="en-US">
              <a:latin typeface="Gill Sans MT"/>
              <a:ea typeface="Calibri" panose="020F0502020204030204"/>
              <a:cs typeface="Calibri" panose="020F0502020204030204"/>
            </a:endParaRPr>
          </a:p>
          <a:p>
            <a:pPr marL="742950" lvl="2" indent="-285750">
              <a:buFont typeface="Wingdings" panose="020B0604020202020204" pitchFamily="34" charset="0"/>
              <a:buChar char="§"/>
            </a:pPr>
            <a:r>
              <a:rPr lang="en-US" sz="1800">
                <a:latin typeface="Gill Sans MT"/>
                <a:cs typeface="Times New Roman"/>
              </a:rPr>
              <a:t>Has the highest reported OPV1 coverage with a value of </a:t>
            </a:r>
            <a:r>
              <a:rPr lang="en-US" sz="1800" b="1">
                <a:latin typeface="Gill Sans MT"/>
                <a:cs typeface="Times New Roman"/>
              </a:rPr>
              <a:t>120% and 100.23%</a:t>
            </a:r>
            <a:r>
              <a:rPr lang="en-US" sz="1800">
                <a:latin typeface="Gill Sans MT"/>
                <a:cs typeface="Times New Roman"/>
              </a:rPr>
              <a:t>, which is invalid as percentages above 100 are not possible.</a:t>
            </a:r>
          </a:p>
          <a:p>
            <a:pPr marL="742950" lvl="2" indent="-285750">
              <a:buFont typeface="Wingdings" panose="020B0604020202020204" pitchFamily="34" charset="0"/>
              <a:buChar char="§"/>
            </a:pPr>
            <a:r>
              <a:rPr lang="en-US" sz="1800">
                <a:latin typeface="Gill Sans MT"/>
                <a:cs typeface="Times New Roman"/>
              </a:rPr>
              <a:t>This value indicates a possible data entry error.</a:t>
            </a:r>
          </a:p>
          <a:p>
            <a:pPr marL="457200" lvl="2" indent="0">
              <a:buNone/>
            </a:pPr>
            <a:endParaRPr lang="en-US" sz="1800">
              <a:latin typeface="Gill Sans MT"/>
              <a:cs typeface="Times New Roman"/>
            </a:endParaRPr>
          </a:p>
          <a:p>
            <a:pPr marL="285750" indent="-285750"/>
            <a:r>
              <a:rPr lang="en-US" sz="1800" b="1">
                <a:latin typeface="Gill Sans MT"/>
                <a:cs typeface="Times New Roman"/>
              </a:rPr>
              <a:t>Importance of a Choropleth Map</a:t>
            </a:r>
            <a:r>
              <a:rPr lang="en-US" sz="1800">
                <a:latin typeface="Gill Sans MT"/>
                <a:cs typeface="Times New Roman"/>
              </a:rPr>
              <a:t>:</a:t>
            </a:r>
          </a:p>
          <a:p>
            <a:pPr marL="0" lvl="1" indent="0">
              <a:buNone/>
            </a:pPr>
            <a:r>
              <a:rPr lang="en-US" sz="1800" b="1">
                <a:latin typeface="Gill Sans MT"/>
                <a:cs typeface="Times New Roman"/>
              </a:rPr>
              <a:t> Geographic Insights</a:t>
            </a:r>
            <a:r>
              <a:rPr lang="en-US" sz="1800">
                <a:latin typeface="Gill Sans MT"/>
                <a:cs typeface="Times New Roman"/>
              </a:rPr>
              <a:t>: Highlights regional trends and chiefdom performance at a glance.</a:t>
            </a:r>
          </a:p>
          <a:p>
            <a:pPr marL="0" lvl="1" indent="0">
              <a:buNone/>
            </a:pPr>
            <a:r>
              <a:rPr lang="en-US" sz="1800" b="1">
                <a:latin typeface="Gill Sans MT"/>
                <a:cs typeface="Times New Roman"/>
              </a:rPr>
              <a:t> Clear Flagging</a:t>
            </a:r>
            <a:r>
              <a:rPr lang="en-US" sz="1800">
                <a:latin typeface="Gill Sans MT"/>
                <a:cs typeface="Times New Roman"/>
              </a:rPr>
              <a:t>: Invalid values like </a:t>
            </a:r>
            <a:r>
              <a:rPr lang="en-US" sz="1800" err="1">
                <a:latin typeface="Gill Sans MT"/>
                <a:cs typeface="Times New Roman"/>
              </a:rPr>
              <a:t>Gbo</a:t>
            </a:r>
            <a:r>
              <a:rPr lang="en-US" sz="1800">
                <a:latin typeface="Gill Sans MT"/>
                <a:cs typeface="Times New Roman"/>
              </a:rPr>
              <a:t> and </a:t>
            </a:r>
            <a:r>
              <a:rPr lang="en-US" sz="1800" err="1">
                <a:latin typeface="Gill Sans MT"/>
                <a:cs typeface="Times New Roman"/>
              </a:rPr>
              <a:t>Badija</a:t>
            </a:r>
            <a:r>
              <a:rPr lang="en-US" sz="1800">
                <a:latin typeface="Gill Sans MT"/>
                <a:cs typeface="Times New Roman"/>
              </a:rPr>
              <a:t> are visually distinguished, aiding in error detection.</a:t>
            </a:r>
          </a:p>
          <a:p>
            <a:pPr marL="0" lvl="1" indent="0">
              <a:buNone/>
            </a:pPr>
            <a:endParaRPr lang="en-US" sz="1800">
              <a:latin typeface="Gill Sans MT"/>
              <a:cs typeface="Times New Roman"/>
            </a:endParaRPr>
          </a:p>
          <a:p>
            <a:pPr>
              <a:buFont typeface="Arial"/>
              <a:buChar char="•"/>
            </a:pPr>
            <a:r>
              <a:rPr lang="en-US" sz="1800" b="1">
                <a:latin typeface="Gill Sans MT"/>
                <a:cs typeface="Times New Roman"/>
              </a:rPr>
              <a:t>Pivot Table </a:t>
            </a:r>
            <a:r>
              <a:rPr lang="en-US" sz="1800">
                <a:latin typeface="Gill Sans MT"/>
                <a:cs typeface="Times New Roman"/>
              </a:rPr>
              <a:t>:</a:t>
            </a:r>
          </a:p>
          <a:p>
            <a:pPr marL="0" lvl="1" indent="0">
              <a:buNone/>
            </a:pPr>
            <a:r>
              <a:rPr lang="en-US" sz="1800">
                <a:latin typeface="Gill Sans MT"/>
                <a:cs typeface="Times New Roman"/>
              </a:rPr>
              <a:t> Provides a detailed breakdown of chiefdoms and their exact OPV1 coverage values.</a:t>
            </a:r>
          </a:p>
          <a:p>
            <a:pPr marL="0" lvl="1" indent="0">
              <a:buNone/>
            </a:pPr>
            <a:r>
              <a:rPr lang="en-US" sz="1800">
                <a:latin typeface="Gill Sans MT"/>
                <a:cs typeface="Times New Roman"/>
              </a:rPr>
              <a:t> Ensures precise data interpretation alongside the geographic visualization.</a:t>
            </a:r>
            <a:endParaRPr lang="en-US" sz="1800">
              <a:latin typeface="Gill Sans MT"/>
              <a:ea typeface="Calibri"/>
              <a:cs typeface="Times New Roman"/>
            </a:endParaRPr>
          </a:p>
        </p:txBody>
      </p:sp>
    </p:spTree>
    <p:extLst>
      <p:ext uri="{BB962C8B-B14F-4D97-AF65-F5344CB8AC3E}">
        <p14:creationId xmlns:p14="http://schemas.microsoft.com/office/powerpoint/2010/main" val="1758604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6466CD-65D8-104B-AF27-77C3679FA46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304EC3-DF8A-87D6-5819-019932CAD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386FB69-1353-56E6-13B1-A4E6EBE33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4BE63-A1C4-D360-94AC-D42CEEFC1B27}"/>
              </a:ext>
            </a:extLst>
          </p:cNvPr>
          <p:cNvSpPr>
            <a:spLocks noGrp="1"/>
          </p:cNvSpPr>
          <p:nvPr>
            <p:ph type="title"/>
          </p:nvPr>
        </p:nvSpPr>
        <p:spPr>
          <a:xfrm>
            <a:off x="147007" y="1198418"/>
            <a:ext cx="3885166" cy="4461163"/>
          </a:xfrm>
        </p:spPr>
        <p:txBody>
          <a:bodyPr>
            <a:normAutofit/>
          </a:bodyPr>
          <a:lstStyle/>
          <a:p>
            <a:r>
              <a:rPr lang="en-US">
                <a:solidFill>
                  <a:schemeClr val="bg1"/>
                </a:solidFill>
                <a:latin typeface="Gill Sans MT"/>
              </a:rPr>
              <a:t>Question 6</a:t>
            </a:r>
            <a:br>
              <a:rPr lang="en-US">
                <a:solidFill>
                  <a:schemeClr val="bg1"/>
                </a:solidFill>
                <a:latin typeface="Gill Sans MT"/>
              </a:rPr>
            </a:br>
            <a:r>
              <a:rPr lang="en-US" sz="1600">
                <a:solidFill>
                  <a:schemeClr val="bg1"/>
                </a:solidFill>
                <a:effectLst/>
                <a:latin typeface="Gill Sans MT"/>
                <a:ea typeface="Times New Roman" panose="02020603050405020304" pitchFamily="18" charset="0"/>
                <a:cs typeface="Times New Roman"/>
              </a:rPr>
              <a:t>Compare the facilities in the geographical region of Sherbro Island and its surrounding coastal region for OPV1 coverage &lt;1 yr.</a:t>
            </a:r>
            <a:endParaRPr lang="en-US" sz="1600">
              <a:solidFill>
                <a:schemeClr val="bg1"/>
              </a:solidFill>
              <a:latin typeface="Gill Sans MT"/>
              <a:cs typeface="Times New Roman"/>
            </a:endParaRPr>
          </a:p>
        </p:txBody>
      </p:sp>
      <p:sp>
        <p:nvSpPr>
          <p:cNvPr id="13" name="Arc 12">
            <a:extLst>
              <a:ext uri="{FF2B5EF4-FFF2-40B4-BE49-F238E27FC236}">
                <a16:creationId xmlns:a16="http://schemas.microsoft.com/office/drawing/2014/main" id="{43B97413-9F86-975F-5EF0-DCFE9DECE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3B7792-42DD-1B6F-AD61-181AABC6E71E}"/>
              </a:ext>
            </a:extLst>
          </p:cNvPr>
          <p:cNvSpPr>
            <a:spLocks noGrp="1"/>
          </p:cNvSpPr>
          <p:nvPr>
            <p:ph type="body" idx="1"/>
          </p:nvPr>
        </p:nvSpPr>
        <p:spPr>
          <a:xfrm>
            <a:off x="4447308" y="591344"/>
            <a:ext cx="6906491" cy="5585619"/>
          </a:xfrm>
        </p:spPr>
        <p:txBody>
          <a:bodyPr vert="horz" lIns="91440" tIns="45720" rIns="91440" bIns="45720" rtlCol="0" anchor="t">
            <a:normAutofit/>
          </a:bodyPr>
          <a:lstStyle/>
          <a:p>
            <a:r>
              <a:rPr lang="en-US" sz="1400">
                <a:latin typeface="Gill Sans MT"/>
              </a:rPr>
              <a:t>The geographical region of Sherbro Island and its surrounding coastal region are formed by the </a:t>
            </a:r>
            <a:r>
              <a:rPr lang="en-US" sz="1400" err="1">
                <a:latin typeface="Gill Sans MT"/>
              </a:rPr>
              <a:t>Sittia</a:t>
            </a:r>
            <a:r>
              <a:rPr lang="en-US" sz="1400">
                <a:latin typeface="Gill Sans MT"/>
              </a:rPr>
              <a:t>, </a:t>
            </a:r>
            <a:r>
              <a:rPr lang="en-US" sz="1400" err="1">
                <a:latin typeface="Gill Sans MT"/>
              </a:rPr>
              <a:t>Nongobabullum</a:t>
            </a:r>
            <a:r>
              <a:rPr lang="en-US" sz="1400">
                <a:latin typeface="Gill Sans MT"/>
              </a:rPr>
              <a:t>, Dema, </a:t>
            </a:r>
            <a:r>
              <a:rPr lang="en-US" sz="1400" err="1">
                <a:latin typeface="Gill Sans MT"/>
              </a:rPr>
              <a:t>Benducha</a:t>
            </a:r>
            <a:r>
              <a:rPr lang="en-US" sz="1400">
                <a:latin typeface="Gill Sans MT"/>
              </a:rPr>
              <a:t> and </a:t>
            </a:r>
            <a:r>
              <a:rPr lang="en-US" sz="1400" err="1">
                <a:latin typeface="Gill Sans MT"/>
              </a:rPr>
              <a:t>Imperi</a:t>
            </a:r>
            <a:r>
              <a:rPr lang="en-US" sz="1400">
                <a:latin typeface="Gill Sans MT"/>
              </a:rPr>
              <a:t>. The facilities in this region where OPV1 coverage was seen are majorly the CHCs and one clinic. All the other facilities do not have any contribution to OPV1 &lt;1yr comparison.</a:t>
            </a:r>
          </a:p>
          <a:p>
            <a:r>
              <a:rPr lang="en-US" sz="1400">
                <a:latin typeface="Gill Sans MT"/>
              </a:rPr>
              <a:t>The bar chart below shows the comparison between various facilities in the OPV 1 coverage &lt;1 yr in the geographical region of Sherbro Island and its surrounding coastal region:</a:t>
            </a:r>
          </a:p>
          <a:p>
            <a:endParaRPr lang="en-US" sz="1400">
              <a:latin typeface="Gill Sans MT"/>
            </a:endParaRPr>
          </a:p>
          <a:p>
            <a:pPr marL="0" indent="0">
              <a:buNone/>
            </a:pPr>
            <a:endParaRPr lang="en-US" sz="1400">
              <a:latin typeface="Gill Sans MT"/>
            </a:endParaRPr>
          </a:p>
          <a:p>
            <a:pPr marL="0" indent="0">
              <a:buNone/>
            </a:pPr>
            <a:endParaRPr lang="en-US" sz="1400">
              <a:latin typeface="Gill Sans MT"/>
            </a:endParaRPr>
          </a:p>
        </p:txBody>
      </p:sp>
      <p:pic>
        <p:nvPicPr>
          <p:cNvPr id="6" name="Picture 5" descr="A screenshot of a computer&#10;&#10;Description automatically generated">
            <a:extLst>
              <a:ext uri="{FF2B5EF4-FFF2-40B4-BE49-F238E27FC236}">
                <a16:creationId xmlns:a16="http://schemas.microsoft.com/office/drawing/2014/main" id="{5AEE89A6-6701-8678-2B63-9313599C11AB}"/>
              </a:ext>
            </a:extLst>
          </p:cNvPr>
          <p:cNvPicPr>
            <a:picLocks noChangeAspect="1"/>
          </p:cNvPicPr>
          <p:nvPr/>
        </p:nvPicPr>
        <p:blipFill>
          <a:blip r:embed="rId3"/>
          <a:stretch>
            <a:fillRect/>
          </a:stretch>
        </p:blipFill>
        <p:spPr>
          <a:xfrm>
            <a:off x="4442354" y="2304576"/>
            <a:ext cx="7313263" cy="3655500"/>
          </a:xfrm>
          <a:prstGeom prst="rect">
            <a:avLst/>
          </a:prstGeom>
        </p:spPr>
      </p:pic>
    </p:spTree>
    <p:extLst>
      <p:ext uri="{BB962C8B-B14F-4D97-AF65-F5344CB8AC3E}">
        <p14:creationId xmlns:p14="http://schemas.microsoft.com/office/powerpoint/2010/main" val="523906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4DD4E6-2300-C44C-ADC7-DA149B1977E0}"/>
              </a:ext>
            </a:extLst>
          </p:cNvPr>
          <p:cNvSpPr txBox="1"/>
          <p:nvPr/>
        </p:nvSpPr>
        <p:spPr>
          <a:xfrm>
            <a:off x="1421061" y="5726940"/>
            <a:ext cx="859967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Gill Sans MT"/>
              </a:rPr>
              <a:t>The facilities in this region where OPV1 coverage was seen, were all public facilities , this shows the need for fund allocation for development of  health infrastructure in this area.</a:t>
            </a:r>
            <a:endParaRPr lang="en-US" sz="1400">
              <a:latin typeface="Gill Sans MT"/>
              <a:ea typeface="Calibri"/>
              <a:cs typeface="Calibri"/>
            </a:endParaRPr>
          </a:p>
        </p:txBody>
      </p:sp>
      <p:pic>
        <p:nvPicPr>
          <p:cNvPr id="5" name="Content Placeholder 4" descr="A map of a city&#10;&#10;Description automatically generated">
            <a:extLst>
              <a:ext uri="{FF2B5EF4-FFF2-40B4-BE49-F238E27FC236}">
                <a16:creationId xmlns:a16="http://schemas.microsoft.com/office/drawing/2014/main" id="{DA8DD27C-69AE-756A-5AD0-13718403635F}"/>
              </a:ext>
            </a:extLst>
          </p:cNvPr>
          <p:cNvPicPr>
            <a:picLocks noGrp="1" noChangeAspect="1"/>
          </p:cNvPicPr>
          <p:nvPr>
            <p:ph idx="1"/>
          </p:nvPr>
        </p:nvPicPr>
        <p:blipFill>
          <a:blip r:embed="rId2"/>
          <a:stretch>
            <a:fillRect/>
          </a:stretch>
        </p:blipFill>
        <p:spPr>
          <a:xfrm>
            <a:off x="1797053" y="896666"/>
            <a:ext cx="7778150" cy="4702725"/>
          </a:xfrm>
        </p:spPr>
      </p:pic>
    </p:spTree>
    <p:extLst>
      <p:ext uri="{BB962C8B-B14F-4D97-AF65-F5344CB8AC3E}">
        <p14:creationId xmlns:p14="http://schemas.microsoft.com/office/powerpoint/2010/main" val="322221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5D23A0-4B6E-871C-0F3F-D4CC81E236A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1A115D3-1A11-EFED-B37F-6AACFF9E7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E989A38-D063-3932-F06D-3D8BF4420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F0F6D-F8C1-4434-56C8-B808FF609366}"/>
              </a:ext>
            </a:extLst>
          </p:cNvPr>
          <p:cNvSpPr>
            <a:spLocks noGrp="1"/>
          </p:cNvSpPr>
          <p:nvPr>
            <p:ph type="title"/>
          </p:nvPr>
        </p:nvSpPr>
        <p:spPr>
          <a:xfrm>
            <a:off x="147007" y="1198418"/>
            <a:ext cx="3885166" cy="4461163"/>
          </a:xfrm>
        </p:spPr>
        <p:txBody>
          <a:bodyPr>
            <a:normAutofit/>
          </a:bodyPr>
          <a:lstStyle/>
          <a:p>
            <a:r>
              <a:rPr lang="en-US">
                <a:solidFill>
                  <a:schemeClr val="bg1"/>
                </a:solidFill>
                <a:latin typeface="Gill Sans MT"/>
              </a:rPr>
              <a:t>Question 7</a:t>
            </a:r>
            <a:br>
              <a:rPr lang="en-US">
                <a:solidFill>
                  <a:schemeClr val="bg1"/>
                </a:solidFill>
                <a:latin typeface="Gill Sans MT"/>
              </a:rPr>
            </a:br>
            <a:r>
              <a:rPr lang="en-US" sz="1600">
                <a:solidFill>
                  <a:schemeClr val="bg1"/>
                </a:solidFill>
                <a:effectLst/>
                <a:latin typeface="Gill Sans MT"/>
                <a:ea typeface="Times New Roman" panose="02020603050405020304" pitchFamily="18" charset="0"/>
                <a:cs typeface="Times New Roman"/>
              </a:rPr>
              <a:t>Describe the type of facilities in the geographical region of Sherbro Island that has the highest OPV1 coverage and the lowest OPV1 coverage &lt;1yr</a:t>
            </a:r>
            <a:endParaRPr lang="en-US" sz="1600">
              <a:solidFill>
                <a:schemeClr val="bg1"/>
              </a:solidFill>
              <a:latin typeface="Gill Sans MT"/>
              <a:cs typeface="Times New Roman"/>
            </a:endParaRPr>
          </a:p>
        </p:txBody>
      </p:sp>
      <p:sp>
        <p:nvSpPr>
          <p:cNvPr id="13" name="Arc 12">
            <a:extLst>
              <a:ext uri="{FF2B5EF4-FFF2-40B4-BE49-F238E27FC236}">
                <a16:creationId xmlns:a16="http://schemas.microsoft.com/office/drawing/2014/main" id="{F0EA7DBC-5C40-46E2-4617-14356F6CE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14F2AB-C8B4-031B-1562-7B817D62A07F}"/>
              </a:ext>
            </a:extLst>
          </p:cNvPr>
          <p:cNvSpPr>
            <a:spLocks noGrp="1"/>
          </p:cNvSpPr>
          <p:nvPr>
            <p:ph type="body" idx="1"/>
          </p:nvPr>
        </p:nvSpPr>
        <p:spPr>
          <a:xfrm>
            <a:off x="4447308" y="591344"/>
            <a:ext cx="6906491" cy="5585619"/>
          </a:xfrm>
        </p:spPr>
        <p:txBody>
          <a:bodyPr vert="horz" lIns="91440" tIns="45720" rIns="91440" bIns="45720" rtlCol="0" anchor="t">
            <a:normAutofit/>
          </a:bodyPr>
          <a:lstStyle/>
          <a:p>
            <a:pPr marL="0" indent="0">
              <a:buNone/>
            </a:pPr>
            <a:r>
              <a:rPr lang="en-US" sz="1800">
                <a:latin typeface="Gill Sans MT"/>
              </a:rPr>
              <a:t>The highest coverage for OPV1 is seen in </a:t>
            </a:r>
            <a:r>
              <a:rPr lang="en-US" sz="1800" err="1">
                <a:latin typeface="Gill Sans MT"/>
              </a:rPr>
              <a:t>GbamGbama</a:t>
            </a:r>
            <a:r>
              <a:rPr lang="en-US" sz="1800">
                <a:latin typeface="Gill Sans MT"/>
              </a:rPr>
              <a:t> CHC with a coverage of 79. 29 in the region and lowest is seen in St. Joseph clinic at  6.71.</a:t>
            </a:r>
          </a:p>
          <a:p>
            <a:pPr marL="0" indent="0">
              <a:buNone/>
            </a:pPr>
            <a:endParaRPr lang="en-US" sz="1600">
              <a:latin typeface="Gill Sans MT"/>
            </a:endParaRPr>
          </a:p>
        </p:txBody>
      </p:sp>
      <p:pic>
        <p:nvPicPr>
          <p:cNvPr id="5" name="Picture 4" descr="A map of a city&#10;&#10;Description automatically generated">
            <a:extLst>
              <a:ext uri="{FF2B5EF4-FFF2-40B4-BE49-F238E27FC236}">
                <a16:creationId xmlns:a16="http://schemas.microsoft.com/office/drawing/2014/main" id="{B5E0552A-8EBF-898C-0968-FF9CF2032367}"/>
              </a:ext>
            </a:extLst>
          </p:cNvPr>
          <p:cNvPicPr>
            <a:picLocks noChangeAspect="1"/>
          </p:cNvPicPr>
          <p:nvPr/>
        </p:nvPicPr>
        <p:blipFill>
          <a:blip r:embed="rId3"/>
          <a:stretch>
            <a:fillRect/>
          </a:stretch>
        </p:blipFill>
        <p:spPr>
          <a:xfrm>
            <a:off x="4586377" y="1717430"/>
            <a:ext cx="6297282" cy="3725065"/>
          </a:xfrm>
          <a:prstGeom prst="rect">
            <a:avLst/>
          </a:prstGeom>
        </p:spPr>
      </p:pic>
    </p:spTree>
    <p:extLst>
      <p:ext uri="{BB962C8B-B14F-4D97-AF65-F5344CB8AC3E}">
        <p14:creationId xmlns:p14="http://schemas.microsoft.com/office/powerpoint/2010/main" val="86438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CA74E8DA-B62E-C98A-1D1D-0FECFEAB1225}"/>
              </a:ext>
            </a:extLst>
          </p:cNvPr>
          <p:cNvPicPr>
            <a:picLocks noGrp="1" noChangeAspect="1"/>
          </p:cNvPicPr>
          <p:nvPr>
            <p:ph idx="1"/>
          </p:nvPr>
        </p:nvPicPr>
        <p:blipFill>
          <a:blip r:embed="rId2"/>
          <a:stretch>
            <a:fillRect/>
          </a:stretch>
        </p:blipFill>
        <p:spPr>
          <a:xfrm>
            <a:off x="1663239" y="1060928"/>
            <a:ext cx="8794283" cy="4351338"/>
          </a:xfrm>
        </p:spPr>
      </p:pic>
    </p:spTree>
    <p:extLst>
      <p:ext uri="{BB962C8B-B14F-4D97-AF65-F5344CB8AC3E}">
        <p14:creationId xmlns:p14="http://schemas.microsoft.com/office/powerpoint/2010/main" val="176985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E06F44-3C89-1667-3EEF-3BC32E91300E}"/>
              </a:ext>
            </a:extLst>
          </p:cNvPr>
          <p:cNvSpPr>
            <a:spLocks noGrp="1"/>
          </p:cNvSpPr>
          <p:nvPr>
            <p:ph type="title"/>
          </p:nvPr>
        </p:nvSpPr>
        <p:spPr>
          <a:xfrm>
            <a:off x="1137034" y="609600"/>
            <a:ext cx="6881026" cy="1322887"/>
          </a:xfrm>
        </p:spPr>
        <p:txBody>
          <a:bodyPr>
            <a:normAutofit/>
          </a:bodyPr>
          <a:lstStyle/>
          <a:p>
            <a:r>
              <a:rPr lang="en-US">
                <a:latin typeface="Gill Sans M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A27131F6-15D0-6945-AAFF-C5FBC8703F68}"/>
              </a:ext>
            </a:extLst>
          </p:cNvPr>
          <p:cNvSpPr>
            <a:spLocks noGrp="1"/>
          </p:cNvSpPr>
          <p:nvPr>
            <p:ph idx="1"/>
          </p:nvPr>
        </p:nvSpPr>
        <p:spPr>
          <a:xfrm>
            <a:off x="745451" y="1273352"/>
            <a:ext cx="6954951" cy="3707502"/>
          </a:xfrm>
        </p:spPr>
        <p:txBody>
          <a:bodyPr vert="horz" lIns="91440" tIns="45720" rIns="91440" bIns="45720" rtlCol="0" anchor="t">
            <a:normAutofit fontScale="77500" lnSpcReduction="20000"/>
          </a:bodyPr>
          <a:lstStyle/>
          <a:p>
            <a:pPr marL="0" indent="0">
              <a:buNone/>
            </a:pPr>
            <a:br>
              <a:rPr lang="en-US" sz="2000">
                <a:latin typeface="Gill Sans MT"/>
              </a:rPr>
            </a:br>
            <a:br>
              <a:rPr lang="en-US" sz="2000">
                <a:latin typeface="Gill Sans MT"/>
              </a:rPr>
            </a:br>
            <a:endParaRPr lang="en-US" sz="2000">
              <a:latin typeface="Gill Sans MT"/>
              <a:ea typeface="Calibri"/>
              <a:cs typeface="Calibri"/>
            </a:endParaRPr>
          </a:p>
          <a:p>
            <a:r>
              <a:rPr lang="en-US">
                <a:latin typeface="Gill Sans MT"/>
                <a:ea typeface="+mn-lt"/>
                <a:cs typeface="+mn-lt"/>
              </a:rPr>
              <a:t>Describe the underlying data elements, categories, and category combinations by which you calculate the "Diarrhea &lt;5 y incidence rate". Create a table that gives underlying data values for every district, along with the indicator value for the last 12 months.</a:t>
            </a:r>
          </a:p>
          <a:p>
            <a:r>
              <a:rPr lang="en-US">
                <a:latin typeface="Gill Sans MT"/>
                <a:ea typeface="+mn-lt"/>
                <a:cs typeface="+mn-lt"/>
              </a:rPr>
              <a:t>Can you predict the minimum stock for Oral Rehydration Solution (ORS) that should be maintained in the district with the highest average rate of diarrhea &lt; 5y if we know that these children need to be given 3 packets each day for 5-14 days of an episode. (Question 4b)</a:t>
            </a:r>
          </a:p>
          <a:p>
            <a:endParaRPr lang="en-US" sz="2000">
              <a:ea typeface="+mn-lt"/>
              <a:cs typeface="+mn-lt"/>
            </a:endParaRPr>
          </a:p>
          <a:p>
            <a:endParaRPr lang="en-US" sz="2000">
              <a:ea typeface="+mn-lt"/>
              <a:cs typeface="+mn-lt"/>
            </a:endParaRPr>
          </a:p>
          <a:p>
            <a:endParaRPr lang="en-US" sz="2000">
              <a:ea typeface="+mn-lt"/>
              <a:cs typeface="+mn-lt"/>
            </a:endParaRPr>
          </a:p>
        </p:txBody>
      </p:sp>
      <p:pic>
        <p:nvPicPr>
          <p:cNvPr id="6" name="Graphic 5" descr="Child with balloon outline">
            <a:extLst>
              <a:ext uri="{FF2B5EF4-FFF2-40B4-BE49-F238E27FC236}">
                <a16:creationId xmlns:a16="http://schemas.microsoft.com/office/drawing/2014/main" id="{0A8F8005-5A12-A7EA-376A-916FC387D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5898" y="370979"/>
            <a:ext cx="3330306" cy="3330306"/>
          </a:xfrm>
          <a:prstGeom prst="rect">
            <a:avLst/>
          </a:prstGeom>
        </p:spPr>
      </p:pic>
      <p:sp>
        <p:nvSpPr>
          <p:cNvPr id="7" name="TextBox 6">
            <a:extLst>
              <a:ext uri="{FF2B5EF4-FFF2-40B4-BE49-F238E27FC236}">
                <a16:creationId xmlns:a16="http://schemas.microsoft.com/office/drawing/2014/main" id="{30274FBB-4689-1A72-E31D-154119AAB13A}"/>
              </a:ext>
            </a:extLst>
          </p:cNvPr>
          <p:cNvSpPr txBox="1"/>
          <p:nvPr/>
        </p:nvSpPr>
        <p:spPr>
          <a:xfrm>
            <a:off x="740832" y="486833"/>
            <a:ext cx="649816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lumMod val="76000"/>
                  </a:schemeClr>
                </a:solidFill>
                <a:latin typeface="Gill Sans MT"/>
              </a:rPr>
              <a:t>Section 5:</a:t>
            </a:r>
            <a:br>
              <a:rPr lang="en-US" sz="3200">
                <a:latin typeface="Gill Sans MT"/>
              </a:rPr>
            </a:br>
            <a:r>
              <a:rPr lang="en-US" sz="3200">
                <a:solidFill>
                  <a:schemeClr val="accent2">
                    <a:lumMod val="76000"/>
                  </a:schemeClr>
                </a:solidFill>
                <a:latin typeface="Gill Sans MT"/>
              </a:rPr>
              <a:t>Childhood Illnesses &amp; Intervention</a:t>
            </a:r>
            <a:endParaRPr lang="en-US" sz="3200">
              <a:solidFill>
                <a:schemeClr val="accent2">
                  <a:lumMod val="76000"/>
                </a:schemeClr>
              </a:solidFill>
            </a:endParaRPr>
          </a:p>
        </p:txBody>
      </p:sp>
      <p:sp>
        <p:nvSpPr>
          <p:cNvPr id="11" name="TextBox 10">
            <a:extLst>
              <a:ext uri="{FF2B5EF4-FFF2-40B4-BE49-F238E27FC236}">
                <a16:creationId xmlns:a16="http://schemas.microsoft.com/office/drawing/2014/main" id="{D23AD2A3-1213-2DF5-5266-C80B3C433918}"/>
              </a:ext>
            </a:extLst>
          </p:cNvPr>
          <p:cNvSpPr txBox="1"/>
          <p:nvPr/>
        </p:nvSpPr>
        <p:spPr>
          <a:xfrm>
            <a:off x="179916" y="6392333"/>
            <a:ext cx="3376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4a &amp; 4b</a:t>
            </a:r>
            <a:endParaRPr lang="en-US"/>
          </a:p>
        </p:txBody>
      </p:sp>
      <p:pic>
        <p:nvPicPr>
          <p:cNvPr id="15" name="Picture 14">
            <a:extLst>
              <a:ext uri="{FF2B5EF4-FFF2-40B4-BE49-F238E27FC236}">
                <a16:creationId xmlns:a16="http://schemas.microsoft.com/office/drawing/2014/main" id="{E60440C3-2624-70CA-ABAA-918DAEA250F8}"/>
              </a:ext>
            </a:extLst>
          </p:cNvPr>
          <p:cNvPicPr>
            <a:picLocks noChangeAspect="1"/>
          </p:cNvPicPr>
          <p:nvPr/>
        </p:nvPicPr>
        <p:blipFill>
          <a:blip r:embed="rId5"/>
          <a:stretch>
            <a:fillRect/>
          </a:stretch>
        </p:blipFill>
        <p:spPr>
          <a:xfrm>
            <a:off x="9375246" y="3943880"/>
            <a:ext cx="2670175" cy="2642659"/>
          </a:xfrm>
          <a:prstGeom prst="rect">
            <a:avLst/>
          </a:prstGeom>
        </p:spPr>
      </p:pic>
    </p:spTree>
    <p:extLst>
      <p:ext uri="{BB962C8B-B14F-4D97-AF65-F5344CB8AC3E}">
        <p14:creationId xmlns:p14="http://schemas.microsoft.com/office/powerpoint/2010/main" val="1541866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6D233D-14B1-0241-9440-86BE91E6F037}"/>
              </a:ext>
            </a:extLst>
          </p:cNvPr>
          <p:cNvSpPr txBox="1"/>
          <p:nvPr/>
        </p:nvSpPr>
        <p:spPr>
          <a:xfrm>
            <a:off x="540790" y="477464"/>
            <a:ext cx="61912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lumMod val="76000"/>
                  </a:schemeClr>
                </a:solidFill>
                <a:latin typeface="Gill Sans MT"/>
              </a:rPr>
              <a:t>Here, we are working with the Indicator "Diarrhea &lt;5 yr incidence rate", we went into the meta data to check what data elements this indicator is composed of- </a:t>
            </a:r>
            <a:endParaRPr lang="en-US">
              <a:solidFill>
                <a:schemeClr val="accent2">
                  <a:lumMod val="76000"/>
                </a:schemeClr>
              </a:solidFill>
              <a:latin typeface="Calibri"/>
              <a:ea typeface="Calibri"/>
              <a:cs typeface="Calibri"/>
            </a:endParaRPr>
          </a:p>
        </p:txBody>
      </p:sp>
      <p:sp>
        <p:nvSpPr>
          <p:cNvPr id="4" name="TextBox 3">
            <a:extLst>
              <a:ext uri="{FF2B5EF4-FFF2-40B4-BE49-F238E27FC236}">
                <a16:creationId xmlns:a16="http://schemas.microsoft.com/office/drawing/2014/main" id="{8B4A8DB0-FC50-21C2-A107-75A88B9D35EF}"/>
              </a:ext>
            </a:extLst>
          </p:cNvPr>
          <p:cNvSpPr txBox="1"/>
          <p:nvPr/>
        </p:nvSpPr>
        <p:spPr>
          <a:xfrm>
            <a:off x="539749" y="1523999"/>
            <a:ext cx="6328834" cy="48505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1600">
                <a:latin typeface="Gill Sans MT"/>
              </a:rPr>
              <a:t>Data Elements:</a:t>
            </a:r>
          </a:p>
          <a:p>
            <a:pPr marL="285750" indent="-285750">
              <a:lnSpc>
                <a:spcPct val="90000"/>
              </a:lnSpc>
              <a:spcBef>
                <a:spcPts val="1000"/>
              </a:spcBef>
              <a:buFont typeface="Wingdings"/>
              <a:buChar char="v"/>
            </a:pPr>
            <a:r>
              <a:rPr lang="en-US" sz="1600">
                <a:latin typeface="Gill Sans MT"/>
              </a:rPr>
              <a:t>Diarrhea with blood (</a:t>
            </a:r>
            <a:r>
              <a:rPr lang="en-US" sz="1600" err="1">
                <a:latin typeface="Gill Sans MT"/>
              </a:rPr>
              <a:t>Dysentry</a:t>
            </a:r>
            <a:r>
              <a:rPr lang="en-US" sz="1600">
                <a:latin typeface="Gill Sans MT"/>
              </a:rPr>
              <a:t>) new: New cases of diarrhea with blood (dysentery) in children &lt;5 years. It is the highest in Western Area (3,668), lowest in </a:t>
            </a:r>
            <a:r>
              <a:rPr lang="en-US" sz="1600" err="1">
                <a:latin typeface="Gill Sans MT"/>
              </a:rPr>
              <a:t>Bonthe</a:t>
            </a:r>
            <a:r>
              <a:rPr lang="en-US" sz="1600">
                <a:latin typeface="Gill Sans MT"/>
              </a:rPr>
              <a:t> (234).</a:t>
            </a:r>
          </a:p>
          <a:p>
            <a:pPr marL="285750" indent="-285750">
              <a:lnSpc>
                <a:spcPct val="90000"/>
              </a:lnSpc>
              <a:spcBef>
                <a:spcPts val="1000"/>
              </a:spcBef>
              <a:buFont typeface="Wingdings"/>
              <a:buChar char="v"/>
            </a:pPr>
            <a:r>
              <a:rPr lang="en-US" sz="1600">
                <a:latin typeface="Gill Sans MT"/>
              </a:rPr>
              <a:t>Diarrhea with severe dehydration follow-up: Cases of severe dehydration due to diarrhea requiring follow-up care. These cases are the highest in Western Area (1,093), lowest in </a:t>
            </a:r>
            <a:r>
              <a:rPr lang="en-US" sz="1600" err="1">
                <a:latin typeface="Gill Sans MT"/>
              </a:rPr>
              <a:t>Pujehun</a:t>
            </a:r>
            <a:r>
              <a:rPr lang="en-US" sz="1600">
                <a:latin typeface="Gill Sans MT"/>
              </a:rPr>
              <a:t> (217).</a:t>
            </a:r>
          </a:p>
          <a:p>
            <a:pPr marL="285750" indent="-285750">
              <a:lnSpc>
                <a:spcPct val="90000"/>
              </a:lnSpc>
              <a:spcBef>
                <a:spcPts val="1000"/>
              </a:spcBef>
              <a:buFont typeface="Wingdings"/>
              <a:buChar char="v"/>
            </a:pPr>
            <a:r>
              <a:rPr lang="en-US" sz="1600">
                <a:latin typeface="Gill Sans MT"/>
              </a:rPr>
              <a:t> Total population &lt;5 years: Total number of children under 5 in each district. The districts where the population of children &lt;5 years is highest in Western Area (147,438) &amp; lowest in </a:t>
            </a:r>
            <a:r>
              <a:rPr lang="en-US" sz="1600" err="1">
                <a:latin typeface="Gill Sans MT"/>
              </a:rPr>
              <a:t>Pujehun</a:t>
            </a:r>
            <a:r>
              <a:rPr lang="en-US" sz="1600">
                <a:latin typeface="Gill Sans MT"/>
              </a:rPr>
              <a:t> (44,164).</a:t>
            </a:r>
          </a:p>
          <a:p>
            <a:pPr>
              <a:lnSpc>
                <a:spcPct val="90000"/>
              </a:lnSpc>
              <a:spcBef>
                <a:spcPts val="1000"/>
              </a:spcBef>
            </a:pPr>
            <a:r>
              <a:rPr lang="en-US" sz="1600">
                <a:latin typeface="Gill Sans MT"/>
              </a:rPr>
              <a:t>Categories: </a:t>
            </a:r>
            <a:endParaRPr lang="en-US" sz="1600">
              <a:latin typeface="Gill Sans MT"/>
              <a:ea typeface="Calibri" panose="020F0502020204030204"/>
              <a:cs typeface="Calibri" panose="020F0502020204030204"/>
            </a:endParaRPr>
          </a:p>
          <a:p>
            <a:pPr>
              <a:lnSpc>
                <a:spcPct val="90000"/>
              </a:lnSpc>
              <a:spcBef>
                <a:spcPts val="1000"/>
              </a:spcBef>
            </a:pPr>
            <a:r>
              <a:rPr lang="en-US" sz="1600">
                <a:latin typeface="Gill Sans MT"/>
              </a:rPr>
              <a:t>This indicator categorizes data by age (&lt;5 years), severity (e.g., dysentery, severe dehydration), and case type (new, follow-up, referral) to track critical diarrhea cases.</a:t>
            </a:r>
          </a:p>
          <a:p>
            <a:pPr>
              <a:lnSpc>
                <a:spcPct val="90000"/>
              </a:lnSpc>
              <a:spcBef>
                <a:spcPts val="1000"/>
              </a:spcBef>
            </a:pPr>
            <a:r>
              <a:rPr lang="en-US" sz="1600">
                <a:latin typeface="Gill Sans MT"/>
                <a:ea typeface="Calibri"/>
                <a:cs typeface="Calibri"/>
              </a:rPr>
              <a:t>Category Combinations: The category combination for both the numerator values is Morbidity cases, which means </a:t>
            </a:r>
            <a:r>
              <a:rPr lang="en-US" sz="1600">
                <a:latin typeface="Gill Sans MT"/>
                <a:ea typeface="+mn-lt"/>
                <a:cs typeface="+mn-lt"/>
              </a:rPr>
              <a:t>the total count of individuals experiencing illness or disease within a specified population, the illness here being Diarrhea.</a:t>
            </a:r>
            <a:endParaRPr lang="en-US" sz="1600">
              <a:latin typeface="Gill Sans MT"/>
              <a:ea typeface="Calibri"/>
              <a:cs typeface="Calibri"/>
            </a:endParaRPr>
          </a:p>
        </p:txBody>
      </p:sp>
      <p:pic>
        <p:nvPicPr>
          <p:cNvPr id="5" name="Picture 4" descr="A screenshot of a data&#10;&#10;Description automatically generated">
            <a:extLst>
              <a:ext uri="{FF2B5EF4-FFF2-40B4-BE49-F238E27FC236}">
                <a16:creationId xmlns:a16="http://schemas.microsoft.com/office/drawing/2014/main" id="{6D131227-1C20-AE5A-3CE1-C9CBEEDAAC04}"/>
              </a:ext>
            </a:extLst>
          </p:cNvPr>
          <p:cNvPicPr>
            <a:picLocks noChangeAspect="1"/>
          </p:cNvPicPr>
          <p:nvPr/>
        </p:nvPicPr>
        <p:blipFill>
          <a:blip r:embed="rId2"/>
          <a:stretch>
            <a:fillRect/>
          </a:stretch>
        </p:blipFill>
        <p:spPr>
          <a:xfrm>
            <a:off x="6732710" y="622463"/>
            <a:ext cx="5403850" cy="3541183"/>
          </a:xfrm>
          <a:prstGeom prst="rect">
            <a:avLst/>
          </a:prstGeom>
        </p:spPr>
      </p:pic>
      <p:sp>
        <p:nvSpPr>
          <p:cNvPr id="6" name="TextBox 5">
            <a:extLst>
              <a:ext uri="{FF2B5EF4-FFF2-40B4-BE49-F238E27FC236}">
                <a16:creationId xmlns:a16="http://schemas.microsoft.com/office/drawing/2014/main" id="{7AF9C323-5FA1-D163-46D6-5240EDCFAA35}"/>
              </a:ext>
            </a:extLst>
          </p:cNvPr>
          <p:cNvSpPr txBox="1"/>
          <p:nvPr/>
        </p:nvSpPr>
        <p:spPr>
          <a:xfrm>
            <a:off x="6735885" y="4292762"/>
            <a:ext cx="539750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Gill Sans MT"/>
              </a:rPr>
              <a:t>This pivot table shows the incidence rate of diarrhea in children under 5 across districts, highlighting that districts with the highest number of diarrhea cases (e.g., Western Area) may not necessarily have the highest incidence rate, as this depends on the total population of children under 5 in each district.</a:t>
            </a:r>
          </a:p>
          <a:p>
            <a:r>
              <a:rPr lang="en-US" sz="1600">
                <a:latin typeface="Gill Sans MT"/>
              </a:rPr>
              <a:t>The </a:t>
            </a:r>
            <a:r>
              <a:rPr lang="en-US" sz="1600" err="1">
                <a:latin typeface="Gill Sans MT"/>
              </a:rPr>
              <a:t>higest</a:t>
            </a:r>
            <a:r>
              <a:rPr lang="en-US" sz="1600">
                <a:latin typeface="Gill Sans MT"/>
              </a:rPr>
              <a:t> incidence rate was in the district of </a:t>
            </a:r>
            <a:r>
              <a:rPr lang="en-US" sz="1600" err="1">
                <a:latin typeface="Gill Sans MT"/>
              </a:rPr>
              <a:t>Tonkolli</a:t>
            </a:r>
            <a:r>
              <a:rPr lang="en-US" sz="1600">
                <a:latin typeface="Gill Sans MT"/>
              </a:rPr>
              <a:t> with an incidence of 6.56 and the lowest is in </a:t>
            </a:r>
            <a:r>
              <a:rPr lang="en-US" sz="1600" err="1">
                <a:latin typeface="Gill Sans MT"/>
              </a:rPr>
              <a:t>Bonthe</a:t>
            </a:r>
            <a:r>
              <a:rPr lang="en-US" sz="1600">
                <a:latin typeface="Gill Sans MT"/>
              </a:rPr>
              <a:t> with 1.82</a:t>
            </a:r>
          </a:p>
        </p:txBody>
      </p:sp>
      <p:sp>
        <p:nvSpPr>
          <p:cNvPr id="8" name="TextBox 7">
            <a:extLst>
              <a:ext uri="{FF2B5EF4-FFF2-40B4-BE49-F238E27FC236}">
                <a16:creationId xmlns:a16="http://schemas.microsoft.com/office/drawing/2014/main" id="{98E33ECF-C13B-94C0-6F59-B15733941C51}"/>
              </a:ext>
            </a:extLst>
          </p:cNvPr>
          <p:cNvSpPr txBox="1"/>
          <p:nvPr/>
        </p:nvSpPr>
        <p:spPr>
          <a:xfrm>
            <a:off x="-1" y="6487583"/>
            <a:ext cx="1968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4a &amp; 4b</a:t>
            </a:r>
            <a:endParaRPr lang="en-US"/>
          </a:p>
        </p:txBody>
      </p:sp>
      <p:pic>
        <p:nvPicPr>
          <p:cNvPr id="11" name="Graphic 10" descr="Child with balloon outline">
            <a:extLst>
              <a:ext uri="{FF2B5EF4-FFF2-40B4-BE49-F238E27FC236}">
                <a16:creationId xmlns:a16="http://schemas.microsoft.com/office/drawing/2014/main" id="{A18C5A34-2F4A-73BA-7CC0-CD0E2B4A3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58551" y="5765800"/>
            <a:ext cx="1094316" cy="1094316"/>
          </a:xfrm>
          <a:prstGeom prst="rect">
            <a:avLst/>
          </a:prstGeom>
        </p:spPr>
      </p:pic>
    </p:spTree>
    <p:extLst>
      <p:ext uri="{BB962C8B-B14F-4D97-AF65-F5344CB8AC3E}">
        <p14:creationId xmlns:p14="http://schemas.microsoft.com/office/powerpoint/2010/main" val="948945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25591-3035-BB49-44FB-ECD06B223F62}"/>
              </a:ext>
            </a:extLst>
          </p:cNvPr>
          <p:cNvSpPr txBox="1"/>
          <p:nvPr/>
        </p:nvSpPr>
        <p:spPr>
          <a:xfrm>
            <a:off x="402166" y="359833"/>
            <a:ext cx="61595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We approached the 2nd problem of calculating the ORS stock this way-</a:t>
            </a:r>
          </a:p>
        </p:txBody>
      </p:sp>
      <p:graphicFrame>
        <p:nvGraphicFramePr>
          <p:cNvPr id="3" name="Diagram 2">
            <a:extLst>
              <a:ext uri="{FF2B5EF4-FFF2-40B4-BE49-F238E27FC236}">
                <a16:creationId xmlns:a16="http://schemas.microsoft.com/office/drawing/2014/main" id="{ED06233C-16FC-D233-23FB-4B6C298EA30B}"/>
              </a:ext>
            </a:extLst>
          </p:cNvPr>
          <p:cNvGraphicFramePr/>
          <p:nvPr>
            <p:extLst>
              <p:ext uri="{D42A27DB-BD31-4B8C-83A1-F6EECF244321}">
                <p14:modId xmlns:p14="http://schemas.microsoft.com/office/powerpoint/2010/main" val="3595481648"/>
              </p:ext>
            </p:extLst>
          </p:nvPr>
        </p:nvGraphicFramePr>
        <p:xfrm>
          <a:off x="402167" y="732366"/>
          <a:ext cx="5693835" cy="1519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2" name="TextBox 241">
            <a:extLst>
              <a:ext uri="{FF2B5EF4-FFF2-40B4-BE49-F238E27FC236}">
                <a16:creationId xmlns:a16="http://schemas.microsoft.com/office/drawing/2014/main" id="{78963960-84EC-F1C4-EB7F-9270ECADB5E1}"/>
              </a:ext>
            </a:extLst>
          </p:cNvPr>
          <p:cNvSpPr txBox="1"/>
          <p:nvPr/>
        </p:nvSpPr>
        <p:spPr>
          <a:xfrm>
            <a:off x="402167" y="2360083"/>
            <a:ext cx="602191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ea typeface="Calibri"/>
                <a:cs typeface="Calibri"/>
              </a:rPr>
              <a:t>Data elements which we selected for average are- </a:t>
            </a:r>
            <a:r>
              <a:rPr lang="en-US">
                <a:ea typeface="+mn-lt"/>
                <a:cs typeface="+mn-lt"/>
              </a:rPr>
              <a:t>New diarrhea cases with blood (dysentery) and severe dehydration in children under 5 years were chosen, as all cases, including referrals, require ORS as the first line of treatment. The district with highest average diarrhea cases was Western Area, as shown in the bar chart here.</a:t>
            </a:r>
          </a:p>
          <a:p>
            <a:endParaRPr lang="en-US">
              <a:ea typeface="+mn-lt"/>
              <a:cs typeface="+mn-lt"/>
            </a:endParaRPr>
          </a:p>
          <a:p>
            <a:pPr marL="285750" indent="-285750">
              <a:buFont typeface="Wingdings"/>
              <a:buChar char="v"/>
            </a:pPr>
            <a:r>
              <a:rPr lang="en-US">
                <a:ea typeface="+mn-lt"/>
                <a:cs typeface="+mn-lt"/>
              </a:rPr>
              <a:t>We took the last 24 months data of Chiefdoms Freetown &amp; Western area to </a:t>
            </a:r>
            <a:r>
              <a:rPr lang="en-US" err="1">
                <a:ea typeface="+mn-lt"/>
                <a:cs typeface="+mn-lt"/>
              </a:rPr>
              <a:t>colab</a:t>
            </a:r>
            <a:r>
              <a:rPr lang="en-US">
                <a:ea typeface="+mn-lt"/>
                <a:cs typeface="+mn-lt"/>
              </a:rPr>
              <a:t>, which both had no missing values or many outliers to do a forecast for next year case count.</a:t>
            </a:r>
          </a:p>
          <a:p>
            <a:pPr marL="285750" indent="-285750">
              <a:buFont typeface="Wingdings"/>
              <a:buChar char="v"/>
            </a:pPr>
            <a:endParaRPr lang="en-US">
              <a:ea typeface="+mn-lt"/>
              <a:cs typeface="+mn-lt"/>
            </a:endParaRPr>
          </a:p>
          <a:p>
            <a:pPr marL="285750" indent="-285750">
              <a:buFont typeface="Wingdings"/>
              <a:buChar char="v"/>
            </a:pPr>
            <a:r>
              <a:rPr lang="en-US">
                <a:ea typeface="+mn-lt"/>
                <a:cs typeface="+mn-lt"/>
              </a:rPr>
              <a:t>We divided the dataset into training (first 18 months) and testing set (last 6 months) and performed forecasting methods like Auto-ARIMA, ETS, SES Holt Winters, and used MAPE to </a:t>
            </a:r>
            <a:r>
              <a:rPr lang="en-US" err="1">
                <a:ea typeface="+mn-lt"/>
                <a:cs typeface="+mn-lt"/>
              </a:rPr>
              <a:t>calcuate</a:t>
            </a:r>
            <a:r>
              <a:rPr lang="en-US">
                <a:ea typeface="+mn-lt"/>
                <a:cs typeface="+mn-lt"/>
              </a:rPr>
              <a:t> the efficiency of the model.</a:t>
            </a:r>
          </a:p>
          <a:p>
            <a:pPr marL="285750" indent="-285750">
              <a:buFont typeface="Wingdings"/>
              <a:buChar char="v"/>
            </a:pPr>
            <a:endParaRPr lang="en-US">
              <a:ea typeface="+mn-lt"/>
              <a:cs typeface="+mn-lt"/>
            </a:endParaRPr>
          </a:p>
        </p:txBody>
      </p:sp>
      <p:pic>
        <p:nvPicPr>
          <p:cNvPr id="254" name="Picture 253" descr="A graph of diarrhea&#10;&#10;Description automatically generated">
            <a:extLst>
              <a:ext uri="{FF2B5EF4-FFF2-40B4-BE49-F238E27FC236}">
                <a16:creationId xmlns:a16="http://schemas.microsoft.com/office/drawing/2014/main" id="{3AC8575A-0548-3177-9F54-A73EFF356AE5}"/>
              </a:ext>
            </a:extLst>
          </p:cNvPr>
          <p:cNvPicPr>
            <a:picLocks noChangeAspect="1"/>
          </p:cNvPicPr>
          <p:nvPr/>
        </p:nvPicPr>
        <p:blipFill>
          <a:blip r:embed="rId7"/>
          <a:stretch>
            <a:fillRect/>
          </a:stretch>
        </p:blipFill>
        <p:spPr>
          <a:xfrm>
            <a:off x="6750578" y="182033"/>
            <a:ext cx="4850344" cy="3541185"/>
          </a:xfrm>
          <a:prstGeom prst="rect">
            <a:avLst/>
          </a:prstGeom>
        </p:spPr>
      </p:pic>
      <p:pic>
        <p:nvPicPr>
          <p:cNvPr id="255" name="Picture 254" descr="A graph of different colored lines&#10;&#10;Description automatically generated">
            <a:extLst>
              <a:ext uri="{FF2B5EF4-FFF2-40B4-BE49-F238E27FC236}">
                <a16:creationId xmlns:a16="http://schemas.microsoft.com/office/drawing/2014/main" id="{2847FF2B-03E5-7FE6-A6DC-455C7B028B21}"/>
              </a:ext>
            </a:extLst>
          </p:cNvPr>
          <p:cNvPicPr>
            <a:picLocks noChangeAspect="1"/>
          </p:cNvPicPr>
          <p:nvPr/>
        </p:nvPicPr>
        <p:blipFill>
          <a:blip r:embed="rId8"/>
          <a:stretch>
            <a:fillRect/>
          </a:stretch>
        </p:blipFill>
        <p:spPr>
          <a:xfrm>
            <a:off x="6747933" y="3841221"/>
            <a:ext cx="3839634" cy="2096560"/>
          </a:xfrm>
          <a:prstGeom prst="rect">
            <a:avLst/>
          </a:prstGeom>
        </p:spPr>
      </p:pic>
      <p:pic>
        <p:nvPicPr>
          <p:cNvPr id="256" name="Graphic 255" descr="Child with balloon outline">
            <a:extLst>
              <a:ext uri="{FF2B5EF4-FFF2-40B4-BE49-F238E27FC236}">
                <a16:creationId xmlns:a16="http://schemas.microsoft.com/office/drawing/2014/main" id="{26AA2ED7-203F-5234-C8AB-67ADB4B33C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9217" y="5458883"/>
            <a:ext cx="1401233" cy="1401233"/>
          </a:xfrm>
          <a:prstGeom prst="rect">
            <a:avLst/>
          </a:prstGeom>
        </p:spPr>
      </p:pic>
      <p:sp>
        <p:nvSpPr>
          <p:cNvPr id="14" name="TextBox 13">
            <a:extLst>
              <a:ext uri="{FF2B5EF4-FFF2-40B4-BE49-F238E27FC236}">
                <a16:creationId xmlns:a16="http://schemas.microsoft.com/office/drawing/2014/main" id="{A207D92C-6EB8-D86D-5DC8-3D37A6B800DF}"/>
              </a:ext>
            </a:extLst>
          </p:cNvPr>
          <p:cNvSpPr txBox="1"/>
          <p:nvPr/>
        </p:nvSpPr>
        <p:spPr>
          <a:xfrm>
            <a:off x="6709833" y="6117166"/>
            <a:ext cx="38840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err="1">
                <a:latin typeface="Gill Sans MT"/>
                <a:ea typeface="Calibri"/>
                <a:cs typeface="Calibri"/>
              </a:rPr>
              <a:t>Colab</a:t>
            </a:r>
            <a:r>
              <a:rPr lang="en-US" sz="1200">
                <a:latin typeface="Gill Sans MT"/>
                <a:ea typeface="Calibri"/>
                <a:cs typeface="Calibri"/>
              </a:rPr>
              <a:t> link- https://colab.research.google.com/drive/1uJU6T-kG4uvTIa2_JSfj83I0s9Pzxug1?usp=sharing</a:t>
            </a:r>
          </a:p>
        </p:txBody>
      </p:sp>
    </p:spTree>
    <p:extLst>
      <p:ext uri="{BB962C8B-B14F-4D97-AF65-F5344CB8AC3E}">
        <p14:creationId xmlns:p14="http://schemas.microsoft.com/office/powerpoint/2010/main" val="1473561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F714B0-885B-7C66-CA3E-B94BAB232EB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C9F39A-1CE8-6B84-3569-BC06D31031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D5DA9F7-609B-8B30-A963-8D173A209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58DD4-92B0-7243-B81C-09724551A2CB}"/>
              </a:ext>
            </a:extLst>
          </p:cNvPr>
          <p:cNvSpPr>
            <a:spLocks noGrp="1"/>
          </p:cNvSpPr>
          <p:nvPr>
            <p:ph type="title"/>
          </p:nvPr>
        </p:nvSpPr>
        <p:spPr>
          <a:xfrm>
            <a:off x="147007" y="1198418"/>
            <a:ext cx="3742136" cy="4461163"/>
          </a:xfrm>
        </p:spPr>
        <p:txBody>
          <a:bodyPr>
            <a:normAutofit/>
          </a:bodyPr>
          <a:lstStyle/>
          <a:p>
            <a:r>
              <a:rPr lang="en-US" b="1">
                <a:solidFill>
                  <a:schemeClr val="bg1"/>
                </a:solidFill>
                <a:latin typeface="Gill Sans MT"/>
                <a:cs typeface="Times New Roman"/>
              </a:rPr>
              <a:t>Question 2</a:t>
            </a:r>
            <a:br>
              <a:rPr lang="en-US" b="1">
                <a:latin typeface="Gill Sans MT"/>
                <a:cs typeface="Times New Roman" panose="02020603050405020304" pitchFamily="18" charset="0"/>
              </a:rPr>
            </a:br>
            <a:br>
              <a:rPr lang="en-US">
                <a:latin typeface="Gill Sans MT"/>
                <a:cs typeface="Times New Roman" panose="02020603050405020304" pitchFamily="18" charset="0"/>
              </a:rPr>
            </a:br>
            <a:r>
              <a:rPr lang="en-US" sz="1600">
                <a:solidFill>
                  <a:schemeClr val="bg1"/>
                </a:solidFill>
                <a:effectLst/>
                <a:latin typeface="Gill Sans MT"/>
                <a:ea typeface="Times New Roman" panose="02020603050405020304" pitchFamily="18" charset="0"/>
                <a:cs typeface="Times New Roman"/>
              </a:rPr>
              <a:t>Describe the trends of reporting rates for the Reproductive Health dataset by all the districts in Sierra Leone for all the months in 2023. </a:t>
            </a:r>
            <a:br>
              <a:rPr lang="en-US" sz="1600">
                <a:effectLst/>
                <a:latin typeface="Gill Sans MT"/>
                <a:ea typeface="Times New Roman" panose="02020603050405020304" pitchFamily="18" charset="0"/>
                <a:cs typeface="Times New Roman" panose="02020603050405020304" pitchFamily="18" charset="0"/>
              </a:rPr>
            </a:br>
            <a:br>
              <a:rPr lang="en-US" sz="1600">
                <a:effectLst/>
                <a:latin typeface="Gill Sans MT"/>
                <a:ea typeface="Times New Roman" panose="02020603050405020304" pitchFamily="18" charset="0"/>
                <a:cs typeface="Times New Roman" panose="02020603050405020304" pitchFamily="18" charset="0"/>
              </a:rPr>
            </a:br>
            <a:r>
              <a:rPr lang="en-US" sz="1600">
                <a:solidFill>
                  <a:schemeClr val="bg1"/>
                </a:solidFill>
                <a:latin typeface="Gill Sans MT"/>
                <a:ea typeface="Times New Roman" panose="02020603050405020304" pitchFamily="18" charset="0"/>
                <a:cs typeface="Times New Roman"/>
              </a:rPr>
              <a:t>D</a:t>
            </a:r>
            <a:r>
              <a:rPr lang="en-US" sz="1600">
                <a:solidFill>
                  <a:schemeClr val="bg1"/>
                </a:solidFill>
                <a:effectLst/>
                <a:latin typeface="Gill Sans MT"/>
                <a:ea typeface="Times New Roman" panose="02020603050405020304" pitchFamily="18" charset="0"/>
                <a:cs typeface="Times New Roman"/>
              </a:rPr>
              <a:t>escribe the four components of this time series. </a:t>
            </a:r>
            <a:br>
              <a:rPr lang="en-US" sz="1600">
                <a:effectLst/>
                <a:latin typeface="Gill Sans MT"/>
                <a:ea typeface="Times New Roman" panose="02020603050405020304" pitchFamily="18" charset="0"/>
                <a:cs typeface="Times New Roman" panose="02020603050405020304" pitchFamily="18" charset="0"/>
              </a:rPr>
            </a:br>
            <a:endParaRPr lang="en-US">
              <a:solidFill>
                <a:srgbClr val="FFFFFF"/>
              </a:solidFill>
              <a:latin typeface="Gill Sans MT"/>
              <a:cs typeface="Times New Roman" panose="02020603050405020304" pitchFamily="18" charset="0"/>
            </a:endParaRPr>
          </a:p>
        </p:txBody>
      </p:sp>
      <p:sp>
        <p:nvSpPr>
          <p:cNvPr id="13" name="Arc 12">
            <a:extLst>
              <a:ext uri="{FF2B5EF4-FFF2-40B4-BE49-F238E27FC236}">
                <a16:creationId xmlns:a16="http://schemas.microsoft.com/office/drawing/2014/main" id="{D26795E6-53A4-04BF-3A9B-841CB556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descr="A graph with green and black text&#10;&#10;Description automatically generated">
            <a:extLst>
              <a:ext uri="{FF2B5EF4-FFF2-40B4-BE49-F238E27FC236}">
                <a16:creationId xmlns:a16="http://schemas.microsoft.com/office/drawing/2014/main" id="{0309476D-EAE9-835D-4D59-04D29959743E}"/>
              </a:ext>
            </a:extLst>
          </p:cNvPr>
          <p:cNvPicPr>
            <a:picLocks noChangeAspect="1"/>
          </p:cNvPicPr>
          <p:nvPr/>
        </p:nvPicPr>
        <p:blipFill>
          <a:blip r:embed="rId3"/>
          <a:stretch>
            <a:fillRect/>
          </a:stretch>
        </p:blipFill>
        <p:spPr>
          <a:xfrm>
            <a:off x="4170864" y="926529"/>
            <a:ext cx="7564781" cy="5038085"/>
          </a:xfrm>
          <a:prstGeom prst="rect">
            <a:avLst/>
          </a:prstGeom>
        </p:spPr>
      </p:pic>
    </p:spTree>
    <p:extLst>
      <p:ext uri="{BB962C8B-B14F-4D97-AF65-F5344CB8AC3E}">
        <p14:creationId xmlns:p14="http://schemas.microsoft.com/office/powerpoint/2010/main" val="378870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76A6B-64BA-98E2-5381-F1842AA6C6E4}"/>
              </a:ext>
            </a:extLst>
          </p:cNvPr>
          <p:cNvSpPr txBox="1"/>
          <p:nvPr/>
        </p:nvSpPr>
        <p:spPr>
          <a:xfrm>
            <a:off x="423332" y="518583"/>
            <a:ext cx="7302500"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2">
                    <a:lumMod val="76000"/>
                  </a:schemeClr>
                </a:solidFill>
                <a:latin typeface="Gill Sans MT"/>
                <a:ea typeface="Calibri"/>
                <a:cs typeface="Calibri"/>
              </a:rPr>
              <a:t>Results of the Forecasting process-</a:t>
            </a:r>
          </a:p>
          <a:p>
            <a:r>
              <a:rPr lang="en-US">
                <a:solidFill>
                  <a:srgbClr val="1F1F1F"/>
                </a:solidFill>
                <a:latin typeface="Gill Sans MT"/>
                <a:ea typeface="Calibri"/>
                <a:cs typeface="Calibri"/>
              </a:rPr>
              <a:t>Auto- Arima was the better performing model for our data out of all the models we tried, we got a MAPE value of </a:t>
            </a:r>
            <a:r>
              <a:rPr lang="en-US">
                <a:solidFill>
                  <a:srgbClr val="1F1F1F"/>
                </a:solidFill>
                <a:latin typeface="Gill Sans MT"/>
                <a:ea typeface="+mn-lt"/>
                <a:cs typeface="+mn-lt"/>
              </a:rPr>
              <a:t>40.57123 %</a:t>
            </a:r>
            <a:r>
              <a:rPr lang="en-US">
                <a:solidFill>
                  <a:srgbClr val="1F1F1F"/>
                </a:solidFill>
                <a:latin typeface="Gill Sans MT"/>
                <a:ea typeface="Calibri"/>
                <a:cs typeface="Calibri"/>
              </a:rPr>
              <a:t> and </a:t>
            </a:r>
            <a:r>
              <a:rPr lang="en-US">
                <a:solidFill>
                  <a:srgbClr val="1F1F1F"/>
                </a:solidFill>
                <a:latin typeface="Gill Sans MT"/>
                <a:ea typeface="+mn-lt"/>
                <a:cs typeface="+mn-lt"/>
              </a:rPr>
              <a:t>44.0051 % for Rural Western Area, which is reasonable, but not the best or good.</a:t>
            </a:r>
          </a:p>
          <a:p>
            <a:endParaRPr lang="en-US">
              <a:solidFill>
                <a:srgbClr val="1F1F1F"/>
              </a:solidFill>
              <a:latin typeface="Gill Sans MT"/>
              <a:ea typeface="Calibri"/>
              <a:cs typeface="Calibri"/>
            </a:endParaRPr>
          </a:p>
          <a:p>
            <a:r>
              <a:rPr lang="en-US">
                <a:solidFill>
                  <a:srgbClr val="1F1F1F"/>
                </a:solidFill>
                <a:latin typeface="Gill Sans MT"/>
                <a:ea typeface="Calibri"/>
                <a:cs typeface="Calibri"/>
              </a:rPr>
              <a:t>Some of the reasons why we think our forecasting was not optimum was- </a:t>
            </a:r>
            <a:r>
              <a:rPr lang="en-US">
                <a:solidFill>
                  <a:srgbClr val="1F1F1F"/>
                </a:solidFill>
                <a:ea typeface="+mn-lt"/>
                <a:cs typeface="+mn-lt"/>
              </a:rPr>
              <a:t> irregular peaks in the data, non-stationarity and inconsistent seasonal trends across the two years of data.</a:t>
            </a:r>
          </a:p>
          <a:p>
            <a:endParaRPr lang="en-US">
              <a:solidFill>
                <a:srgbClr val="1F1F1F"/>
              </a:solidFill>
              <a:latin typeface="Calibri"/>
              <a:ea typeface="Calibri"/>
              <a:cs typeface="Calibri"/>
            </a:endParaRPr>
          </a:p>
          <a:p>
            <a:r>
              <a:rPr lang="en-US">
                <a:solidFill>
                  <a:srgbClr val="1F1F1F"/>
                </a:solidFill>
                <a:latin typeface="Gill Sans MT"/>
                <a:ea typeface="+mn-lt"/>
                <a:cs typeface="+mn-lt"/>
              </a:rPr>
              <a:t>Based on forecasted diarrhea cases for the next year, we calculated the minimum stock required for 5 days, prescribing 3 ORS packets per day. This resulted in </a:t>
            </a:r>
            <a:r>
              <a:rPr lang="en-US" b="1">
                <a:solidFill>
                  <a:srgbClr val="1F1F1F"/>
                </a:solidFill>
                <a:latin typeface="Gill Sans MT"/>
                <a:ea typeface="+mn-lt"/>
                <a:cs typeface="+mn-lt"/>
              </a:rPr>
              <a:t>36,730 packets for Freetown</a:t>
            </a:r>
            <a:r>
              <a:rPr lang="en-US">
                <a:solidFill>
                  <a:srgbClr val="1F1F1F"/>
                </a:solidFill>
                <a:latin typeface="Gill Sans MT"/>
                <a:ea typeface="+mn-lt"/>
                <a:cs typeface="+mn-lt"/>
              </a:rPr>
              <a:t> and </a:t>
            </a:r>
            <a:r>
              <a:rPr lang="en-US" b="1">
                <a:solidFill>
                  <a:srgbClr val="1F1F1F"/>
                </a:solidFill>
                <a:latin typeface="Gill Sans MT"/>
                <a:ea typeface="+mn-lt"/>
                <a:cs typeface="+mn-lt"/>
              </a:rPr>
              <a:t>26,730 packets for the Rural Western Area</a:t>
            </a:r>
            <a:r>
              <a:rPr lang="en-US">
                <a:solidFill>
                  <a:srgbClr val="1F1F1F"/>
                </a:solidFill>
                <a:latin typeface="Gill Sans MT"/>
                <a:ea typeface="+mn-lt"/>
                <a:cs typeface="+mn-lt"/>
              </a:rPr>
              <a:t>, leading to a total of </a:t>
            </a:r>
            <a:r>
              <a:rPr lang="en-US" b="1">
                <a:solidFill>
                  <a:srgbClr val="1F1F1F"/>
                </a:solidFill>
                <a:latin typeface="Gill Sans MT"/>
                <a:ea typeface="+mn-lt"/>
                <a:cs typeface="+mn-lt"/>
              </a:rPr>
              <a:t>63,460 packets for the Western Area District.</a:t>
            </a:r>
          </a:p>
          <a:p>
            <a:endParaRPr lang="en-US" b="1">
              <a:solidFill>
                <a:srgbClr val="1F1F1F"/>
              </a:solidFill>
              <a:latin typeface="Gill Sans MT"/>
              <a:ea typeface="+mn-lt"/>
              <a:cs typeface="+mn-lt"/>
            </a:endParaRPr>
          </a:p>
          <a:p>
            <a:r>
              <a:rPr lang="en-US" b="1">
                <a:solidFill>
                  <a:srgbClr val="1F1F1F"/>
                </a:solidFill>
                <a:ea typeface="+mn-lt"/>
                <a:cs typeface="+mn-lt"/>
              </a:rPr>
              <a:t>Why Chiefdom-Level Calculation is Enough?</a:t>
            </a:r>
            <a:endParaRPr lang="en-US">
              <a:ea typeface="Calibri"/>
              <a:cs typeface="Calibri"/>
            </a:endParaRPr>
          </a:p>
          <a:p>
            <a:r>
              <a:rPr lang="en-US">
                <a:solidFill>
                  <a:srgbClr val="1F1F1F"/>
                </a:solidFill>
                <a:ea typeface="+mn-lt"/>
                <a:cs typeface="+mn-lt"/>
              </a:rPr>
              <a:t>Facilities within these chiefdoms are located 20–30 km apart, ensuring feasible transportation during dire conditions.</a:t>
            </a:r>
            <a:endParaRPr lang="en-US"/>
          </a:p>
        </p:txBody>
      </p:sp>
      <p:pic>
        <p:nvPicPr>
          <p:cNvPr id="3" name="Picture 2"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FC448CC8-5481-3C3F-F4C4-238D871E5AB8}"/>
              </a:ext>
            </a:extLst>
          </p:cNvPr>
          <p:cNvPicPr>
            <a:picLocks noChangeAspect="1"/>
          </p:cNvPicPr>
          <p:nvPr/>
        </p:nvPicPr>
        <p:blipFill>
          <a:blip r:embed="rId2"/>
          <a:stretch>
            <a:fillRect/>
          </a:stretch>
        </p:blipFill>
        <p:spPr>
          <a:xfrm>
            <a:off x="7851076" y="211666"/>
            <a:ext cx="3167932" cy="5842001"/>
          </a:xfrm>
          <a:prstGeom prst="rect">
            <a:avLst/>
          </a:prstGeom>
        </p:spPr>
      </p:pic>
      <p:pic>
        <p:nvPicPr>
          <p:cNvPr id="4" name="Graphic 3" descr="Child with balloon outline">
            <a:extLst>
              <a:ext uri="{FF2B5EF4-FFF2-40B4-BE49-F238E27FC236}">
                <a16:creationId xmlns:a16="http://schemas.microsoft.com/office/drawing/2014/main" id="{5E6B818F-A3D1-14F5-C7F4-4ABA4F1C36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1551" y="5744633"/>
            <a:ext cx="1062566" cy="1041400"/>
          </a:xfrm>
          <a:prstGeom prst="rect">
            <a:avLst/>
          </a:prstGeom>
        </p:spPr>
      </p:pic>
    </p:spTree>
    <p:extLst>
      <p:ext uri="{BB962C8B-B14F-4D97-AF65-F5344CB8AC3E}">
        <p14:creationId xmlns:p14="http://schemas.microsoft.com/office/powerpoint/2010/main" val="2012653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E06F44-3C89-1667-3EEF-3BC32E91300E}"/>
              </a:ext>
            </a:extLst>
          </p:cNvPr>
          <p:cNvSpPr>
            <a:spLocks noGrp="1"/>
          </p:cNvSpPr>
          <p:nvPr>
            <p:ph type="title"/>
          </p:nvPr>
        </p:nvSpPr>
        <p:spPr>
          <a:xfrm>
            <a:off x="1137034" y="609600"/>
            <a:ext cx="6881026" cy="1322887"/>
          </a:xfrm>
        </p:spPr>
        <p:txBody>
          <a:bodyPr>
            <a:normAutofit/>
          </a:bodyPr>
          <a:lstStyle/>
          <a:p>
            <a:r>
              <a:rPr lang="en-US">
                <a:latin typeface="Gill Sans M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A27131F6-15D0-6945-AAFF-C5FBC8703F68}"/>
              </a:ext>
            </a:extLst>
          </p:cNvPr>
          <p:cNvSpPr>
            <a:spLocks noGrp="1"/>
          </p:cNvSpPr>
          <p:nvPr>
            <p:ph idx="1"/>
          </p:nvPr>
        </p:nvSpPr>
        <p:spPr>
          <a:xfrm>
            <a:off x="343857" y="1273352"/>
            <a:ext cx="7356545" cy="3995826"/>
          </a:xfrm>
        </p:spPr>
        <p:txBody>
          <a:bodyPr vert="horz" lIns="91440" tIns="45720" rIns="91440" bIns="45720" rtlCol="0" anchor="t">
            <a:normAutofit/>
          </a:bodyPr>
          <a:lstStyle/>
          <a:p>
            <a:pPr marL="0" indent="0">
              <a:buNone/>
            </a:pPr>
            <a:br>
              <a:rPr lang="en-US" sz="2000">
                <a:latin typeface="Gill Sans MT"/>
              </a:rPr>
            </a:br>
            <a:br>
              <a:rPr lang="en-US" sz="2000">
                <a:latin typeface="Gill Sans MT"/>
              </a:rPr>
            </a:br>
            <a:r>
              <a:rPr lang="en-US" sz="2000">
                <a:latin typeface="Gill Sans MT"/>
              </a:rPr>
              <a:t>Questions we are answering- </a:t>
            </a:r>
            <a:endParaRPr lang="en-US" sz="2000">
              <a:latin typeface="Gill Sans MT"/>
              <a:ea typeface="Calibri"/>
              <a:cs typeface="Calibri"/>
            </a:endParaRPr>
          </a:p>
          <a:p>
            <a:pPr marL="457200" indent="-457200">
              <a:buAutoNum type="arabicPeriod"/>
            </a:pPr>
            <a:r>
              <a:rPr lang="en-US" sz="2000">
                <a:latin typeface="Gill Sans MT"/>
                <a:ea typeface="Calibri"/>
                <a:cs typeface="Calibri"/>
              </a:rPr>
              <a:t>Compare the two health facilities of Bo district - </a:t>
            </a:r>
            <a:r>
              <a:rPr lang="en-US" sz="2000" err="1">
                <a:latin typeface="Gill Sans MT"/>
                <a:ea typeface="Calibri"/>
                <a:cs typeface="Calibri"/>
              </a:rPr>
              <a:t>Ngelehun</a:t>
            </a:r>
            <a:r>
              <a:rPr lang="en-US" sz="2000">
                <a:latin typeface="Gill Sans MT"/>
                <a:ea typeface="Calibri"/>
                <a:cs typeface="Calibri"/>
              </a:rPr>
              <a:t> CHC in </a:t>
            </a:r>
            <a:r>
              <a:rPr lang="en-US" sz="2000" err="1">
                <a:latin typeface="Gill Sans MT"/>
                <a:ea typeface="Calibri"/>
                <a:cs typeface="Calibri"/>
              </a:rPr>
              <a:t>Badija</a:t>
            </a:r>
            <a:r>
              <a:rPr lang="en-US" sz="2000">
                <a:latin typeface="Gill Sans MT"/>
                <a:ea typeface="Calibri"/>
                <a:cs typeface="Calibri"/>
              </a:rPr>
              <a:t> and Jembe CHC in </a:t>
            </a:r>
            <a:r>
              <a:rPr lang="en-US" sz="2000" err="1">
                <a:latin typeface="Gill Sans MT"/>
                <a:ea typeface="Calibri"/>
                <a:cs typeface="Calibri"/>
              </a:rPr>
              <a:t>Baoma</a:t>
            </a:r>
            <a:r>
              <a:rPr lang="en-US" sz="2000">
                <a:latin typeface="Gill Sans MT"/>
                <a:ea typeface="Calibri"/>
                <a:cs typeface="Calibri"/>
              </a:rPr>
              <a:t> on the following: number of patients who have been referred and the cause of </a:t>
            </a:r>
            <a:r>
              <a:rPr lang="en-US" sz="2000">
                <a:latin typeface="Gill Sans MT"/>
                <a:ea typeface="+mn-lt"/>
                <a:cs typeface="+mn-lt"/>
              </a:rPr>
              <a:t>the referral for those who have been referred for the last 12 months. Also, could you identify the patient characteristics of those referred from these facilities compared to those not referred?</a:t>
            </a:r>
            <a:endParaRPr lang="en-US" sz="2000">
              <a:latin typeface="Gill Sans MT"/>
              <a:ea typeface="Calibri"/>
              <a:cs typeface="Calibri"/>
            </a:endParaRPr>
          </a:p>
          <a:p>
            <a:pPr marL="457200" indent="-457200">
              <a:buAutoNum type="arabicPeriod"/>
            </a:pPr>
            <a:r>
              <a:rPr lang="en-US" sz="2000">
                <a:latin typeface="Gill Sans MT"/>
                <a:ea typeface="+mn-lt"/>
                <a:cs typeface="+mn-lt"/>
              </a:rPr>
              <a:t>Can you build a model to predict the number of patients referred in each month of next year from these facilities? Please discuss some considerations when doing predictive modeling for this?</a:t>
            </a:r>
          </a:p>
          <a:p>
            <a:pPr marL="0" indent="0">
              <a:buNone/>
            </a:pPr>
            <a:endParaRPr lang="en-US" sz="2000">
              <a:latin typeface="Gill Sans MT"/>
              <a:ea typeface="Calibri"/>
              <a:cs typeface="Calibri"/>
            </a:endParaRPr>
          </a:p>
        </p:txBody>
      </p:sp>
      <p:sp>
        <p:nvSpPr>
          <p:cNvPr id="7" name="TextBox 6">
            <a:extLst>
              <a:ext uri="{FF2B5EF4-FFF2-40B4-BE49-F238E27FC236}">
                <a16:creationId xmlns:a16="http://schemas.microsoft.com/office/drawing/2014/main" id="{30274FBB-4689-1A72-E31D-154119AAB13A}"/>
              </a:ext>
            </a:extLst>
          </p:cNvPr>
          <p:cNvSpPr txBox="1"/>
          <p:nvPr/>
        </p:nvSpPr>
        <p:spPr>
          <a:xfrm>
            <a:off x="740832" y="486833"/>
            <a:ext cx="649816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lumMod val="76000"/>
                  </a:schemeClr>
                </a:solidFill>
                <a:latin typeface="Gill Sans MT"/>
              </a:rPr>
              <a:t>Section 6:</a:t>
            </a:r>
            <a:br>
              <a:rPr lang="en-US" sz="3200">
                <a:latin typeface="Gill Sans MT"/>
              </a:rPr>
            </a:br>
            <a:r>
              <a:rPr lang="en-US" sz="3200">
                <a:solidFill>
                  <a:schemeClr val="accent2">
                    <a:lumMod val="76000"/>
                  </a:schemeClr>
                </a:solidFill>
                <a:latin typeface="Gill Sans MT"/>
              </a:rPr>
              <a:t>Referral trends and Forecasting</a:t>
            </a:r>
            <a:endParaRPr lang="en-US" sz="3200">
              <a:solidFill>
                <a:schemeClr val="accent2">
                  <a:lumMod val="76000"/>
                </a:schemeClr>
              </a:solidFill>
            </a:endParaRPr>
          </a:p>
        </p:txBody>
      </p:sp>
      <p:sp>
        <p:nvSpPr>
          <p:cNvPr id="11" name="TextBox 10">
            <a:extLst>
              <a:ext uri="{FF2B5EF4-FFF2-40B4-BE49-F238E27FC236}">
                <a16:creationId xmlns:a16="http://schemas.microsoft.com/office/drawing/2014/main" id="{D23AD2A3-1213-2DF5-5266-C80B3C433918}"/>
              </a:ext>
            </a:extLst>
          </p:cNvPr>
          <p:cNvSpPr txBox="1"/>
          <p:nvPr/>
        </p:nvSpPr>
        <p:spPr>
          <a:xfrm>
            <a:off x="179916" y="6392333"/>
            <a:ext cx="3376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1a &amp; 1b</a:t>
            </a:r>
            <a:endParaRPr lang="en-US"/>
          </a:p>
        </p:txBody>
      </p:sp>
      <p:pic>
        <p:nvPicPr>
          <p:cNvPr id="8" name="Graphic 7" descr="Hospital outline">
            <a:extLst>
              <a:ext uri="{FF2B5EF4-FFF2-40B4-BE49-F238E27FC236}">
                <a16:creationId xmlns:a16="http://schemas.microsoft.com/office/drawing/2014/main" id="{46BDC403-BBDE-F644-CDC1-A2A6A86CF5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6467" y="1183216"/>
            <a:ext cx="1496483" cy="1496483"/>
          </a:xfrm>
          <a:prstGeom prst="rect">
            <a:avLst/>
          </a:prstGeom>
        </p:spPr>
      </p:pic>
      <p:pic>
        <p:nvPicPr>
          <p:cNvPr id="9" name="Graphic 8" descr="Hospital outline">
            <a:extLst>
              <a:ext uri="{FF2B5EF4-FFF2-40B4-BE49-F238E27FC236}">
                <a16:creationId xmlns:a16="http://schemas.microsoft.com/office/drawing/2014/main" id="{E62C8124-451B-6CE7-FF4E-8E094FD09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6466" y="3649134"/>
            <a:ext cx="1634066" cy="1634066"/>
          </a:xfrm>
          <a:prstGeom prst="rect">
            <a:avLst/>
          </a:prstGeom>
        </p:spPr>
      </p:pic>
      <p:pic>
        <p:nvPicPr>
          <p:cNvPr id="10" name="Graphic 9" descr="Transfer with solid fill">
            <a:extLst>
              <a:ext uri="{FF2B5EF4-FFF2-40B4-BE49-F238E27FC236}">
                <a16:creationId xmlns:a16="http://schemas.microsoft.com/office/drawing/2014/main" id="{EF1DD712-6848-FDB7-F055-527DCF2CD8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9702800" y="2738967"/>
            <a:ext cx="914400" cy="914400"/>
          </a:xfrm>
          <a:prstGeom prst="rect">
            <a:avLst/>
          </a:prstGeom>
        </p:spPr>
      </p:pic>
    </p:spTree>
    <p:extLst>
      <p:ext uri="{BB962C8B-B14F-4D97-AF65-F5344CB8AC3E}">
        <p14:creationId xmlns:p14="http://schemas.microsoft.com/office/powerpoint/2010/main" val="3670021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78568-6FA8-36D8-A59E-F4DC84A2F29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FEA94E-7D2E-AD53-F1A9-F527E1A29458}"/>
              </a:ext>
            </a:extLst>
          </p:cNvPr>
          <p:cNvSpPr txBox="1"/>
          <p:nvPr/>
        </p:nvSpPr>
        <p:spPr>
          <a:xfrm>
            <a:off x="-146582" y="17513"/>
            <a:ext cx="6372284" cy="1292662"/>
          </a:xfrm>
          <a:prstGeom prst="rect">
            <a:avLst/>
          </a:prstGeom>
          <a:noFill/>
        </p:spPr>
        <p:txBody>
          <a:bodyPr wrap="square" lIns="91440" tIns="45720" rIns="91440" bIns="45720" anchor="t">
            <a:spAutoFit/>
          </a:bodyPr>
          <a:lstStyle/>
          <a:p>
            <a:pPr marL="0" indent="0" algn="ctr">
              <a:buNone/>
            </a:pPr>
            <a:r>
              <a:rPr lang="en-US" sz="2600" b="1" spc="-150">
                <a:solidFill>
                  <a:schemeClr val="accent2">
                    <a:lumMod val="75000"/>
                  </a:schemeClr>
                </a:solidFill>
                <a:latin typeface="Gill Sans MT"/>
                <a:cs typeface="Times New Roman"/>
              </a:rPr>
              <a:t>Comparison of Patient Referrals from Ngelehun CHC and Jembe CHC (Last 12 Months)</a:t>
            </a:r>
          </a:p>
        </p:txBody>
      </p:sp>
      <p:sp>
        <p:nvSpPr>
          <p:cNvPr id="3" name="Rectangle 4">
            <a:extLst>
              <a:ext uri="{FF2B5EF4-FFF2-40B4-BE49-F238E27FC236}">
                <a16:creationId xmlns:a16="http://schemas.microsoft.com/office/drawing/2014/main" id="{269FE8EF-F744-E7F0-0164-BE06A3F02DA5}"/>
              </a:ext>
            </a:extLst>
          </p:cNvPr>
          <p:cNvSpPr>
            <a:spLocks noChangeArrowheads="1"/>
          </p:cNvSpPr>
          <p:nvPr/>
        </p:nvSpPr>
        <p:spPr bwMode="auto">
          <a:xfrm>
            <a:off x="182420" y="4778384"/>
            <a:ext cx="5490075"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endParaRPr lang="en-US" altLang="en-US" sz="1600" b="0" i="0" u="none" strike="noStrike" cap="none" normalizeH="0" baseline="0">
              <a:ln>
                <a:noFill/>
              </a:ln>
              <a:effectLst/>
              <a:latin typeface="Gill Sans M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a:ln>
                  <a:noFill/>
                </a:ln>
                <a:effectLst/>
                <a:latin typeface="Gill Sans MT"/>
                <a:cs typeface="Times New Roman"/>
              </a:rPr>
              <a:t>Limitation:</a:t>
            </a:r>
            <a:r>
              <a:rPr lang="en-US" altLang="en-US" sz="1600">
                <a:latin typeface="Gill Sans MT"/>
                <a:cs typeface="Times New Roman"/>
              </a:rPr>
              <a:t> </a:t>
            </a:r>
            <a:r>
              <a:rPr kumimoji="0" lang="en-US" altLang="en-US" sz="1600" i="0" u="none" strike="noStrike" cap="none" normalizeH="0" baseline="0">
                <a:ln>
                  <a:noFill/>
                </a:ln>
                <a:effectLst/>
                <a:latin typeface="Gill Sans MT"/>
                <a:cs typeface="Times New Roman"/>
              </a:rPr>
              <a:t>Missing data observed for some months at </a:t>
            </a:r>
            <a:r>
              <a:rPr kumimoji="0" lang="en-US" altLang="en-US" sz="1600" b="1" i="0" u="none" strike="noStrike" cap="none" normalizeH="0" baseline="0">
                <a:ln>
                  <a:noFill/>
                </a:ln>
                <a:effectLst/>
                <a:latin typeface="Gill Sans MT"/>
                <a:cs typeface="Times New Roman"/>
              </a:rPr>
              <a:t>Ngelehun CHC</a:t>
            </a:r>
            <a:r>
              <a:rPr kumimoji="0" lang="en-US" altLang="en-US" sz="1600" i="0" u="none" strike="noStrike" cap="none" normalizeH="0" baseline="0">
                <a:ln>
                  <a:noFill/>
                </a:ln>
                <a:effectLst/>
                <a:latin typeface="Gill Sans MT"/>
                <a:cs typeface="Times New Roman"/>
              </a:rPr>
              <a:t>, impacting direct comparisons.</a:t>
            </a:r>
            <a:endParaRPr lang="en-US" altLang="en-US" sz="1600" i="0" u="none" strike="noStrike" cap="none" normalizeH="0" baseline="0">
              <a:ln>
                <a:noFill/>
              </a:ln>
              <a:effectLst/>
              <a:latin typeface="Gill Sans MT"/>
              <a:cs typeface="Times New Roman"/>
            </a:endParaRPr>
          </a:p>
          <a:p>
            <a:pPr marL="0" marR="0" lvl="0" indent="0" algn="just" defTabSz="914400" rtl="0" eaLnBrk="0" fontAlgn="base" latinLnBrk="0" hangingPunct="0">
              <a:lnSpc>
                <a:spcPct val="100000"/>
              </a:lnSpc>
              <a:spcBef>
                <a:spcPct val="0"/>
              </a:spcBef>
              <a:spcAft>
                <a:spcPct val="0"/>
              </a:spcAft>
              <a:buClrTx/>
              <a:buSzTx/>
              <a:tabLst/>
            </a:pPr>
            <a:endParaRPr lang="en-US" altLang="en-US" sz="1600">
              <a:latin typeface="Gill Sans MT"/>
              <a:cs typeface="Times New Roman" panose="02020603050405020304" pitchFamily="18" charset="0"/>
            </a:endParaRPr>
          </a:p>
          <a:p>
            <a:pPr algn="just" eaLnBrk="0" fontAlgn="base" hangingPunct="0">
              <a:spcBef>
                <a:spcPct val="0"/>
              </a:spcBef>
              <a:spcAft>
                <a:spcPct val="0"/>
              </a:spcAft>
            </a:pPr>
            <a:r>
              <a:rPr lang="en-US" altLang="en-US" sz="1600" b="1">
                <a:latin typeface="Gill Sans MT"/>
                <a:cs typeface="Times New Roman"/>
              </a:rPr>
              <a:t>Interpretation</a:t>
            </a:r>
            <a:r>
              <a:rPr kumimoji="0" lang="en-US" altLang="en-US" sz="1600" b="1" i="0" u="none" strike="noStrike" cap="none" normalizeH="0" baseline="0">
                <a:ln>
                  <a:noFill/>
                </a:ln>
                <a:effectLst/>
                <a:latin typeface="Gill Sans MT"/>
                <a:cs typeface="Times New Roman"/>
              </a:rPr>
              <a:t>: </a:t>
            </a:r>
            <a:r>
              <a:rPr lang="en-US" sz="1600">
                <a:latin typeface="Gill Sans MT"/>
                <a:cs typeface="Times New Roman"/>
              </a:rPr>
              <a:t>Over the last 12 months, </a:t>
            </a:r>
            <a:r>
              <a:rPr lang="en-US" sz="1600" b="1">
                <a:latin typeface="Gill Sans MT"/>
                <a:cs typeface="Times New Roman"/>
              </a:rPr>
              <a:t>Jembe CHC referred had 772 referrals</a:t>
            </a:r>
            <a:r>
              <a:rPr lang="en-US" sz="1600">
                <a:latin typeface="Gill Sans MT"/>
                <a:cs typeface="Times New Roman"/>
              </a:rPr>
              <a:t>, significantly more than </a:t>
            </a:r>
            <a:r>
              <a:rPr lang="en-US" sz="1600" b="1">
                <a:latin typeface="Gill Sans MT"/>
                <a:cs typeface="Times New Roman"/>
              </a:rPr>
              <a:t>Ngelehun CHC's 261 referrals</a:t>
            </a:r>
            <a:r>
              <a:rPr lang="en-US" sz="1600">
                <a:latin typeface="Gill Sans MT"/>
                <a:cs typeface="Times New Roman"/>
              </a:rPr>
              <a:t>.</a:t>
            </a:r>
            <a:endParaRPr lang="en-US" altLang="en-US" sz="1600" i="0" u="none" strike="noStrike" cap="none" normalizeH="0" baseline="0">
              <a:ln>
                <a:noFill/>
              </a:ln>
              <a:effectLst/>
              <a:latin typeface="Gill Sans MT"/>
              <a:cs typeface="Times New Roman"/>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b="0" i="0" u="none" strike="noStrike" cap="none" normalizeH="0" baseline="0">
              <a:ln>
                <a:noFill/>
              </a:ln>
              <a:effectLst/>
              <a:latin typeface="Gill Sans MT"/>
              <a:cs typeface="Times New Roman" panose="02020603050405020304" pitchFamily="18" charset="0"/>
            </a:endParaRPr>
          </a:p>
        </p:txBody>
      </p:sp>
      <p:sp>
        <p:nvSpPr>
          <p:cNvPr id="7" name="TextBox 6">
            <a:extLst>
              <a:ext uri="{FF2B5EF4-FFF2-40B4-BE49-F238E27FC236}">
                <a16:creationId xmlns:a16="http://schemas.microsoft.com/office/drawing/2014/main" id="{E61E4577-8FBE-77A9-CDFC-5C732D6F8072}"/>
              </a:ext>
            </a:extLst>
          </p:cNvPr>
          <p:cNvSpPr txBox="1"/>
          <p:nvPr/>
        </p:nvSpPr>
        <p:spPr>
          <a:xfrm>
            <a:off x="6014802" y="17513"/>
            <a:ext cx="6372284" cy="1292662"/>
          </a:xfrm>
          <a:prstGeom prst="rect">
            <a:avLst/>
          </a:prstGeom>
          <a:noFill/>
        </p:spPr>
        <p:txBody>
          <a:bodyPr wrap="square" lIns="91440" tIns="45720" rIns="91440" bIns="45720" anchor="t">
            <a:spAutoFit/>
          </a:bodyPr>
          <a:lstStyle/>
          <a:p>
            <a:pPr algn="ctr"/>
            <a:r>
              <a:rPr lang="en-US" sz="2600" b="1" spc="-150">
                <a:solidFill>
                  <a:schemeClr val="accent2">
                    <a:lumMod val="75000"/>
                  </a:schemeClr>
                </a:solidFill>
                <a:latin typeface="Gill Sans MT"/>
                <a:cs typeface="Times New Roman"/>
              </a:rPr>
              <a:t>Comparison of Cause of Referrals at Ngelehun CHC and Jembe CHC (Last 12 Months)</a:t>
            </a:r>
          </a:p>
        </p:txBody>
      </p:sp>
      <p:sp>
        <p:nvSpPr>
          <p:cNvPr id="10" name="TextBox 9">
            <a:extLst>
              <a:ext uri="{FF2B5EF4-FFF2-40B4-BE49-F238E27FC236}">
                <a16:creationId xmlns:a16="http://schemas.microsoft.com/office/drawing/2014/main" id="{CB1224B3-CA9A-BE51-FB93-CCCCE8D2170F}"/>
              </a:ext>
            </a:extLst>
          </p:cNvPr>
          <p:cNvSpPr txBox="1"/>
          <p:nvPr/>
        </p:nvSpPr>
        <p:spPr>
          <a:xfrm>
            <a:off x="5822497" y="4534552"/>
            <a:ext cx="6187083" cy="2062103"/>
          </a:xfrm>
          <a:prstGeom prst="rect">
            <a:avLst/>
          </a:prstGeom>
          <a:noFill/>
        </p:spPr>
        <p:txBody>
          <a:bodyPr wrap="square" lIns="91440" tIns="45720" rIns="91440" bIns="45720" anchor="t">
            <a:spAutoFit/>
          </a:bodyPr>
          <a:lstStyle/>
          <a:p>
            <a:pPr marR="0" lvl="0" algn="just" defTabSz="914400" rtl="0" eaLnBrk="0" fontAlgn="base" latinLnBrk="0" hangingPunct="0">
              <a:lnSpc>
                <a:spcPct val="100000"/>
              </a:lnSpc>
              <a:spcBef>
                <a:spcPct val="0"/>
              </a:spcBef>
              <a:spcAft>
                <a:spcPct val="0"/>
              </a:spcAft>
              <a:buClrTx/>
              <a:buSzTx/>
              <a:tabLst/>
            </a:pPr>
            <a:endParaRPr lang="en-US" altLang="en-US" sz="1600">
              <a:latin typeface="Gill Sans MT"/>
              <a:cs typeface="Times New Roman" panose="02020603050405020304" pitchFamily="18" charset="0"/>
            </a:endParaRPr>
          </a:p>
          <a:p>
            <a:pPr algn="just"/>
            <a:r>
              <a:rPr lang="en-US" sz="1600" b="1">
                <a:latin typeface="Gill Sans MT"/>
                <a:cs typeface="Times New Roman"/>
              </a:rPr>
              <a:t>Jembe CHC: </a:t>
            </a:r>
            <a:r>
              <a:rPr lang="en-US" sz="1600">
                <a:latin typeface="Gill Sans MT"/>
                <a:cs typeface="Times New Roman"/>
              </a:rPr>
              <a:t>High referrals for </a:t>
            </a:r>
            <a:r>
              <a:rPr lang="en-US" sz="1600" b="1">
                <a:latin typeface="Gill Sans MT"/>
                <a:cs typeface="Times New Roman"/>
              </a:rPr>
              <a:t>malaria (281 cases)</a:t>
            </a:r>
            <a:r>
              <a:rPr lang="en-US" sz="1600">
                <a:latin typeface="Gill Sans MT"/>
                <a:cs typeface="Times New Roman"/>
              </a:rPr>
              <a:t>, </a:t>
            </a:r>
            <a:r>
              <a:rPr lang="en-US" sz="1600" b="1" err="1">
                <a:latin typeface="Gill Sans MT"/>
                <a:cs typeface="Times New Roman"/>
              </a:rPr>
              <a:t>anaemia</a:t>
            </a:r>
            <a:r>
              <a:rPr lang="en-US" sz="1600" b="1">
                <a:latin typeface="Gill Sans MT"/>
                <a:cs typeface="Times New Roman"/>
              </a:rPr>
              <a:t> (191 cases)</a:t>
            </a:r>
            <a:r>
              <a:rPr lang="en-US" sz="1600">
                <a:latin typeface="Gill Sans MT"/>
                <a:cs typeface="Times New Roman"/>
              </a:rPr>
              <a:t>, and </a:t>
            </a:r>
            <a:r>
              <a:rPr lang="en-US" sz="1600" b="1">
                <a:latin typeface="Gill Sans MT"/>
                <a:cs typeface="Times New Roman"/>
              </a:rPr>
              <a:t>pneumonia (135 cases)</a:t>
            </a:r>
            <a:r>
              <a:rPr lang="en-US" sz="1600">
                <a:latin typeface="Gill Sans MT"/>
                <a:cs typeface="Times New Roman"/>
              </a:rPr>
              <a:t>. Referrals for diverse conditions like clinical malnutrition and acute flaccid paralysis suggest a broader healthcare burden.</a:t>
            </a:r>
          </a:p>
          <a:p>
            <a:pPr algn="just"/>
            <a:r>
              <a:rPr lang="en-US" sz="1600" b="1">
                <a:latin typeface="Gill Sans MT"/>
                <a:cs typeface="Times New Roman"/>
              </a:rPr>
              <a:t>Ngelehun CHC: </a:t>
            </a:r>
            <a:r>
              <a:rPr lang="en-US" sz="1600">
                <a:latin typeface="Gill Sans MT"/>
                <a:cs typeface="Times New Roman"/>
              </a:rPr>
              <a:t>Higher referrals for </a:t>
            </a:r>
            <a:r>
              <a:rPr lang="en-US" sz="1600" b="1">
                <a:latin typeface="Gill Sans MT"/>
                <a:cs typeface="Times New Roman"/>
              </a:rPr>
              <a:t>measles (144 cases)</a:t>
            </a:r>
            <a:r>
              <a:rPr lang="en-US" sz="1600">
                <a:latin typeface="Gill Sans MT"/>
                <a:cs typeface="Times New Roman"/>
              </a:rPr>
              <a:t> and </a:t>
            </a:r>
            <a:r>
              <a:rPr lang="en-US" sz="1600" b="1">
                <a:latin typeface="Gill Sans MT"/>
                <a:cs typeface="Times New Roman"/>
              </a:rPr>
              <a:t>dysentery (12 cases)</a:t>
            </a:r>
            <a:r>
              <a:rPr lang="en-US" sz="1600">
                <a:latin typeface="Gill Sans MT"/>
                <a:cs typeface="Times New Roman"/>
              </a:rPr>
              <a:t>. Indicates possible outbreaks or a specific disease burden in the catchment area.</a:t>
            </a:r>
          </a:p>
        </p:txBody>
      </p:sp>
      <p:pic>
        <p:nvPicPr>
          <p:cNvPr id="17" name="Picture 16">
            <a:extLst>
              <a:ext uri="{FF2B5EF4-FFF2-40B4-BE49-F238E27FC236}">
                <a16:creationId xmlns:a16="http://schemas.microsoft.com/office/drawing/2014/main" id="{494109C7-15F1-96A5-7055-95677BB6762D}"/>
              </a:ext>
            </a:extLst>
          </p:cNvPr>
          <p:cNvPicPr>
            <a:picLocks noChangeAspect="1"/>
          </p:cNvPicPr>
          <p:nvPr/>
        </p:nvPicPr>
        <p:blipFill>
          <a:blip r:embed="rId3"/>
          <a:stretch>
            <a:fillRect/>
          </a:stretch>
        </p:blipFill>
        <p:spPr>
          <a:xfrm>
            <a:off x="5673883" y="1189586"/>
            <a:ext cx="6518117" cy="2928276"/>
          </a:xfrm>
          <a:prstGeom prst="rect">
            <a:avLst/>
          </a:prstGeom>
        </p:spPr>
      </p:pic>
      <p:pic>
        <p:nvPicPr>
          <p:cNvPr id="6" name="Picture 5" descr="A screenshot of a medical report&#10;&#10;Description automatically generated">
            <a:extLst>
              <a:ext uri="{FF2B5EF4-FFF2-40B4-BE49-F238E27FC236}">
                <a16:creationId xmlns:a16="http://schemas.microsoft.com/office/drawing/2014/main" id="{871F63FB-E91B-2F67-B073-42F24BC1010E}"/>
              </a:ext>
            </a:extLst>
          </p:cNvPr>
          <p:cNvPicPr>
            <a:picLocks noChangeAspect="1"/>
          </p:cNvPicPr>
          <p:nvPr/>
        </p:nvPicPr>
        <p:blipFill>
          <a:blip r:embed="rId4"/>
          <a:stretch>
            <a:fillRect/>
          </a:stretch>
        </p:blipFill>
        <p:spPr>
          <a:xfrm>
            <a:off x="184588" y="1190878"/>
            <a:ext cx="4414144" cy="3452241"/>
          </a:xfrm>
          <a:prstGeom prst="rect">
            <a:avLst/>
          </a:prstGeom>
        </p:spPr>
      </p:pic>
    </p:spTree>
    <p:extLst>
      <p:ext uri="{BB962C8B-B14F-4D97-AF65-F5344CB8AC3E}">
        <p14:creationId xmlns:p14="http://schemas.microsoft.com/office/powerpoint/2010/main" val="3458282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35A13-BB4D-E97A-949A-25C1C3859A3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331B219-D849-BD96-C7EC-173F50BEA7F7}"/>
              </a:ext>
            </a:extLst>
          </p:cNvPr>
          <p:cNvSpPr txBox="1"/>
          <p:nvPr/>
        </p:nvSpPr>
        <p:spPr>
          <a:xfrm>
            <a:off x="271537" y="130105"/>
            <a:ext cx="12890090" cy="477054"/>
          </a:xfrm>
          <a:prstGeom prst="rect">
            <a:avLst/>
          </a:prstGeom>
          <a:noFill/>
        </p:spPr>
        <p:txBody>
          <a:bodyPr wrap="square">
            <a:spAutoFit/>
          </a:bodyPr>
          <a:lstStyle/>
          <a:p>
            <a:r>
              <a:rPr lang="en-US" sz="2500" b="1" spc="-150">
                <a:solidFill>
                  <a:schemeClr val="accent2">
                    <a:lumMod val="75000"/>
                  </a:schemeClr>
                </a:solidFill>
                <a:latin typeface="Times New Roman" panose="02020603050405020304" pitchFamily="18" charset="0"/>
                <a:cs typeface="Times New Roman" panose="02020603050405020304" pitchFamily="18" charset="0"/>
              </a:rPr>
              <a:t>Patient Characteristics and Referral Patterns at Ngelehun CHC and Jembe CHC (Last 12 Months)</a:t>
            </a:r>
            <a:endParaRPr lang="en-US" sz="2500" spc="-15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15203EB5-1E6D-B6ED-B24C-DAD7E0AEAB69}"/>
              </a:ext>
            </a:extLst>
          </p:cNvPr>
          <p:cNvPicPr>
            <a:picLocks noChangeAspect="1"/>
          </p:cNvPicPr>
          <p:nvPr/>
        </p:nvPicPr>
        <p:blipFill>
          <a:blip r:embed="rId3"/>
          <a:stretch>
            <a:fillRect/>
          </a:stretch>
        </p:blipFill>
        <p:spPr>
          <a:xfrm>
            <a:off x="113472" y="600334"/>
            <a:ext cx="4109723" cy="2888301"/>
          </a:xfrm>
          <a:prstGeom prst="rect">
            <a:avLst/>
          </a:prstGeom>
        </p:spPr>
      </p:pic>
      <p:pic>
        <p:nvPicPr>
          <p:cNvPr id="11" name="Picture 10">
            <a:extLst>
              <a:ext uri="{FF2B5EF4-FFF2-40B4-BE49-F238E27FC236}">
                <a16:creationId xmlns:a16="http://schemas.microsoft.com/office/drawing/2014/main" id="{EFCF4D9A-9150-6996-6592-26DD04C198FC}"/>
              </a:ext>
            </a:extLst>
          </p:cNvPr>
          <p:cNvPicPr>
            <a:picLocks noChangeAspect="1"/>
          </p:cNvPicPr>
          <p:nvPr/>
        </p:nvPicPr>
        <p:blipFill>
          <a:blip r:embed="rId4"/>
          <a:stretch>
            <a:fillRect/>
          </a:stretch>
        </p:blipFill>
        <p:spPr>
          <a:xfrm>
            <a:off x="3873926" y="910456"/>
            <a:ext cx="4270821" cy="2977753"/>
          </a:xfrm>
          <a:prstGeom prst="rect">
            <a:avLst/>
          </a:prstGeom>
        </p:spPr>
      </p:pic>
      <p:pic>
        <p:nvPicPr>
          <p:cNvPr id="13" name="Picture 12">
            <a:extLst>
              <a:ext uri="{FF2B5EF4-FFF2-40B4-BE49-F238E27FC236}">
                <a16:creationId xmlns:a16="http://schemas.microsoft.com/office/drawing/2014/main" id="{7876F79E-9EE6-09F3-4744-AFC7A24C711A}"/>
              </a:ext>
            </a:extLst>
          </p:cNvPr>
          <p:cNvPicPr>
            <a:picLocks noChangeAspect="1"/>
          </p:cNvPicPr>
          <p:nvPr/>
        </p:nvPicPr>
        <p:blipFill>
          <a:blip r:embed="rId5"/>
          <a:stretch>
            <a:fillRect/>
          </a:stretch>
        </p:blipFill>
        <p:spPr>
          <a:xfrm>
            <a:off x="7870416" y="1042226"/>
            <a:ext cx="4121688" cy="3149280"/>
          </a:xfrm>
          <a:prstGeom prst="rect">
            <a:avLst/>
          </a:prstGeom>
        </p:spPr>
      </p:pic>
      <p:sp>
        <p:nvSpPr>
          <p:cNvPr id="15" name="TextBox 14">
            <a:extLst>
              <a:ext uri="{FF2B5EF4-FFF2-40B4-BE49-F238E27FC236}">
                <a16:creationId xmlns:a16="http://schemas.microsoft.com/office/drawing/2014/main" id="{A2CBA341-CC60-0D38-B7BA-AA087A65689A}"/>
              </a:ext>
            </a:extLst>
          </p:cNvPr>
          <p:cNvSpPr txBox="1"/>
          <p:nvPr/>
        </p:nvSpPr>
        <p:spPr>
          <a:xfrm>
            <a:off x="99827" y="3960873"/>
            <a:ext cx="11992345" cy="2816156"/>
          </a:xfrm>
          <a:prstGeom prst="rect">
            <a:avLst/>
          </a:prstGeom>
          <a:noFill/>
        </p:spPr>
        <p:txBody>
          <a:bodyPr wrap="square" lIns="91440" tIns="45720" rIns="91440" bIns="45720" anchor="t">
            <a:spAutoFit/>
          </a:bodyPr>
          <a:lstStyle/>
          <a:p>
            <a:pPr algn="just"/>
            <a:r>
              <a:rPr lang="en-US" sz="1700" b="1">
                <a:latin typeface="Gill Sans MT"/>
                <a:cs typeface="Times New Roman"/>
              </a:rPr>
              <a:t>Interpretation: </a:t>
            </a:r>
          </a:p>
          <a:p>
            <a:pPr marL="285750" indent="-285750" algn="just">
              <a:buFont typeface="Arial" panose="020B0604020202020204" pitchFamily="34" charset="0"/>
              <a:buChar char="•"/>
            </a:pPr>
            <a:r>
              <a:rPr lang="en-US" sz="1600">
                <a:latin typeface="Gill Sans MT"/>
                <a:cs typeface="Times New Roman"/>
              </a:rPr>
              <a:t>The stacked column chart shows that the majority of patient records from Ngelehun CHC had missing referral status marked as "N/A" (10 cases), followed by "No" referrals (7 cases). No "Yes" referrals were recorded for this period. Data from Jembe CHC is absent, preventing comparative analysis.</a:t>
            </a:r>
          </a:p>
          <a:p>
            <a:pPr marL="285750" indent="-285750" algn="just">
              <a:buFont typeface="Arial" panose="020B0604020202020204" pitchFamily="34" charset="0"/>
              <a:buChar char="•"/>
            </a:pPr>
            <a:endParaRPr lang="en-US" sz="1600">
              <a:latin typeface="Gill Sans MT"/>
              <a:cs typeface="Times New Roman"/>
            </a:endParaRPr>
          </a:p>
          <a:p>
            <a:pPr marL="285750" indent="-285750" algn="just">
              <a:buFont typeface="Arial" panose="020B0604020202020204" pitchFamily="34" charset="0"/>
              <a:buChar char="•"/>
            </a:pPr>
            <a:r>
              <a:rPr lang="en-US" sz="1600">
                <a:latin typeface="Gill Sans MT"/>
                <a:cs typeface="Times New Roman"/>
              </a:rPr>
              <a:t>At Ngelehun CHC, most patients who were not referred are female (7 cases). Among patients with missing referral status ("N/A"), there is a mix of female (4 cases), male (1 case), and unspecified sex (5 cases). No patients of any sex were recorded as referred ("Yes") during this period.</a:t>
            </a:r>
          </a:p>
          <a:p>
            <a:pPr marL="285750" indent="-285750" algn="just">
              <a:buFont typeface="Arial" panose="020B0604020202020204" pitchFamily="34" charset="0"/>
              <a:buChar char="•"/>
            </a:pPr>
            <a:endParaRPr lang="en-US" sz="1600">
              <a:latin typeface="Gill Sans MT"/>
              <a:cs typeface="Times New Roman" panose="02020603050405020304" pitchFamily="18" charset="0"/>
            </a:endParaRPr>
          </a:p>
          <a:p>
            <a:pPr marL="285750" indent="-285750" algn="just">
              <a:buFont typeface="Arial" panose="020B0604020202020204" pitchFamily="34" charset="0"/>
              <a:buChar char="•"/>
            </a:pPr>
            <a:r>
              <a:rPr lang="en-US" sz="1600">
                <a:latin typeface="Gill Sans MT"/>
                <a:cs typeface="Times New Roman"/>
              </a:rPr>
              <a:t>At Ngelehun CHC, most age groups have missing referral status marked as "N/A". Among the "No" referrals, patients are distributed across a range of ages, but no referrals ("Yes") are observed.</a:t>
            </a:r>
          </a:p>
        </p:txBody>
      </p:sp>
    </p:spTree>
    <p:extLst>
      <p:ext uri="{BB962C8B-B14F-4D97-AF65-F5344CB8AC3E}">
        <p14:creationId xmlns:p14="http://schemas.microsoft.com/office/powerpoint/2010/main" val="754012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57368" y="0"/>
            <a:ext cx="7826478" cy="6858000"/>
          </a:xfrm>
        </p:spPr>
        <p:txBody>
          <a:bodyPr>
            <a:normAutofit/>
          </a:bodyPr>
          <a:lstStyle/>
          <a:p>
            <a:br>
              <a:rPr lang="en-US" sz="2400">
                <a:effectLst/>
                <a:latin typeface="Gill Sans MT"/>
                <a:ea typeface="Times New Roman" panose="02020603050405020304" pitchFamily="18" charset="0"/>
                <a:cs typeface="Times New Roman" panose="02020603050405020304" pitchFamily="18" charset="0"/>
              </a:rPr>
            </a:br>
            <a:endParaRPr lang="en-US" sz="2400">
              <a:solidFill>
                <a:srgbClr val="FFFFFF"/>
              </a:solidFill>
              <a:latin typeface="Gill Sans MT"/>
              <a:cs typeface="Times New Roman" panose="02020603050405020304" pitchFamily="18" charset="0"/>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a:extLst>
              <a:ext uri="{FF2B5EF4-FFF2-40B4-BE49-F238E27FC236}">
                <a16:creationId xmlns:a16="http://schemas.microsoft.com/office/drawing/2014/main" id="{A3103C29-B84B-203C-C32B-E55B3E688C40}"/>
              </a:ext>
            </a:extLst>
          </p:cNvPr>
          <p:cNvPicPr>
            <a:picLocks noChangeAspect="1"/>
          </p:cNvPicPr>
          <p:nvPr/>
        </p:nvPicPr>
        <p:blipFill>
          <a:blip r:embed="rId3"/>
          <a:stretch>
            <a:fillRect/>
          </a:stretch>
        </p:blipFill>
        <p:spPr>
          <a:xfrm>
            <a:off x="344007" y="914121"/>
            <a:ext cx="2698847" cy="2430646"/>
          </a:xfrm>
          <a:prstGeom prst="rect">
            <a:avLst/>
          </a:prstGeom>
        </p:spPr>
      </p:pic>
      <p:pic>
        <p:nvPicPr>
          <p:cNvPr id="7" name="Picture 6">
            <a:extLst>
              <a:ext uri="{FF2B5EF4-FFF2-40B4-BE49-F238E27FC236}">
                <a16:creationId xmlns:a16="http://schemas.microsoft.com/office/drawing/2014/main" id="{E756975F-B635-85AB-6D6B-6258FF795CF6}"/>
              </a:ext>
            </a:extLst>
          </p:cNvPr>
          <p:cNvPicPr>
            <a:picLocks noChangeAspect="1"/>
          </p:cNvPicPr>
          <p:nvPr/>
        </p:nvPicPr>
        <p:blipFill>
          <a:blip r:embed="rId4"/>
          <a:stretch>
            <a:fillRect/>
          </a:stretch>
        </p:blipFill>
        <p:spPr>
          <a:xfrm>
            <a:off x="285780" y="3675609"/>
            <a:ext cx="2815300" cy="2415516"/>
          </a:xfrm>
          <a:prstGeom prst="rect">
            <a:avLst/>
          </a:prstGeom>
        </p:spPr>
      </p:pic>
      <p:pic>
        <p:nvPicPr>
          <p:cNvPr id="3" name="Picture 2">
            <a:extLst>
              <a:ext uri="{FF2B5EF4-FFF2-40B4-BE49-F238E27FC236}">
                <a16:creationId xmlns:a16="http://schemas.microsoft.com/office/drawing/2014/main" id="{D60BE0A9-C969-724D-873C-71AC4FAED894}"/>
              </a:ext>
            </a:extLst>
          </p:cNvPr>
          <p:cNvPicPr>
            <a:picLocks noChangeAspect="1"/>
          </p:cNvPicPr>
          <p:nvPr/>
        </p:nvPicPr>
        <p:blipFill>
          <a:blip r:embed="rId5"/>
          <a:stretch>
            <a:fillRect/>
          </a:stretch>
        </p:blipFill>
        <p:spPr>
          <a:xfrm>
            <a:off x="4257918" y="2109503"/>
            <a:ext cx="7590075" cy="3785993"/>
          </a:xfrm>
          <a:prstGeom prst="rect">
            <a:avLst/>
          </a:prstGeom>
        </p:spPr>
      </p:pic>
      <p:sp>
        <p:nvSpPr>
          <p:cNvPr id="8" name="TextBox 7">
            <a:extLst>
              <a:ext uri="{FF2B5EF4-FFF2-40B4-BE49-F238E27FC236}">
                <a16:creationId xmlns:a16="http://schemas.microsoft.com/office/drawing/2014/main" id="{D26C7406-A20A-6883-26A2-D54FD932EE1B}"/>
              </a:ext>
            </a:extLst>
          </p:cNvPr>
          <p:cNvSpPr txBox="1"/>
          <p:nvPr/>
        </p:nvSpPr>
        <p:spPr>
          <a:xfrm>
            <a:off x="3755797" y="928641"/>
            <a:ext cx="8537865" cy="861774"/>
          </a:xfrm>
          <a:prstGeom prst="rect">
            <a:avLst/>
          </a:prstGeom>
          <a:noFill/>
        </p:spPr>
        <p:txBody>
          <a:bodyPr wrap="square">
            <a:spAutoFit/>
          </a:bodyPr>
          <a:lstStyle/>
          <a:p>
            <a:r>
              <a:rPr lang="en-US" sz="2500" b="1">
                <a:solidFill>
                  <a:schemeClr val="accent2">
                    <a:lumMod val="75000"/>
                  </a:schemeClr>
                </a:solidFill>
                <a:effectLst/>
                <a:latin typeface="Gill Sans MT" panose="020B0502020104020203" pitchFamily="34" charset="0"/>
                <a:ea typeface="Aptos" panose="020B0004020202020204" pitchFamily="34" charset="0"/>
                <a:cs typeface="Times New Roman" panose="02020603050405020304" pitchFamily="18" charset="0"/>
              </a:rPr>
              <a:t>Referral Data From January 2023 To December 2024</a:t>
            </a:r>
          </a:p>
          <a:p>
            <a:pPr algn="ctr"/>
            <a:r>
              <a:rPr lang="en-US" sz="2500" b="1">
                <a:solidFill>
                  <a:schemeClr val="accent2">
                    <a:lumMod val="75000"/>
                  </a:schemeClr>
                </a:solidFill>
                <a:latin typeface="Gill Sans MT" panose="020B0502020104020203" pitchFamily="34" charset="0"/>
                <a:cs typeface="Times New Roman" panose="02020603050405020304" pitchFamily="18" charset="0"/>
              </a:rPr>
              <a:t>(24 Months)</a:t>
            </a:r>
            <a:endParaRPr lang="en-US" sz="2500" b="1">
              <a:solidFill>
                <a:schemeClr val="accent2">
                  <a:lumMod val="75000"/>
                </a:schemeClr>
              </a:solidFill>
              <a:latin typeface="Gill Sans MT" panose="020B0502020104020203" pitchFamily="34" charset="0"/>
            </a:endParaRPr>
          </a:p>
        </p:txBody>
      </p:sp>
    </p:spTree>
    <p:extLst>
      <p:ext uri="{BB962C8B-B14F-4D97-AF65-F5344CB8AC3E}">
        <p14:creationId xmlns:p14="http://schemas.microsoft.com/office/powerpoint/2010/main" val="108803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2959E-7A93-60A4-7B64-42FF5C8FAB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658F50-3356-A74F-6D7C-1BD5AEA7807C}"/>
              </a:ext>
            </a:extLst>
          </p:cNvPr>
          <p:cNvSpPr txBox="1"/>
          <p:nvPr/>
        </p:nvSpPr>
        <p:spPr>
          <a:xfrm>
            <a:off x="0" y="18452"/>
            <a:ext cx="5665304" cy="892552"/>
          </a:xfrm>
          <a:prstGeom prst="rect">
            <a:avLst/>
          </a:prstGeom>
          <a:noFill/>
        </p:spPr>
        <p:txBody>
          <a:bodyPr wrap="square" lIns="91440" tIns="45720" rIns="91440" bIns="45720" anchor="t">
            <a:spAutoFit/>
          </a:bodyPr>
          <a:lstStyle/>
          <a:p>
            <a:pPr algn="ctr"/>
            <a:r>
              <a:rPr lang="en-US" sz="2500" b="1" spc="-150">
                <a:solidFill>
                  <a:schemeClr val="accent2">
                    <a:lumMod val="75000"/>
                  </a:schemeClr>
                </a:solidFill>
                <a:latin typeface="Gill Sans MT"/>
                <a:cs typeface="Times New Roman"/>
              </a:rPr>
              <a:t>12-Month Referral Forecast for Jembe CHC and Ngelehun CHC (2025)</a:t>
            </a:r>
            <a:endParaRPr lang="en-US" sz="2500" spc="-150">
              <a:solidFill>
                <a:schemeClr val="accent2">
                  <a:lumMod val="75000"/>
                </a:schemeClr>
              </a:solidFill>
              <a:latin typeface="Gill Sans MT"/>
              <a:cs typeface="Times New Roman"/>
            </a:endParaRPr>
          </a:p>
        </p:txBody>
      </p:sp>
      <p:pic>
        <p:nvPicPr>
          <p:cNvPr id="6" name="Picture 5" descr="A graph of a patient&#10;&#10;Description automatically generated">
            <a:extLst>
              <a:ext uri="{FF2B5EF4-FFF2-40B4-BE49-F238E27FC236}">
                <a16:creationId xmlns:a16="http://schemas.microsoft.com/office/drawing/2014/main" id="{CA45A7CC-3AFC-7CD6-064F-0A64704DF288}"/>
              </a:ext>
            </a:extLst>
          </p:cNvPr>
          <p:cNvPicPr>
            <a:picLocks noChangeAspect="1"/>
          </p:cNvPicPr>
          <p:nvPr/>
        </p:nvPicPr>
        <p:blipFill>
          <a:blip r:embed="rId3"/>
          <a:stretch>
            <a:fillRect/>
          </a:stretch>
        </p:blipFill>
        <p:spPr>
          <a:xfrm>
            <a:off x="3330392" y="4240520"/>
            <a:ext cx="2717452" cy="2486159"/>
          </a:xfrm>
          <a:prstGeom prst="rect">
            <a:avLst/>
          </a:prstGeom>
        </p:spPr>
      </p:pic>
      <p:pic>
        <p:nvPicPr>
          <p:cNvPr id="9" name="Picture 8" descr="A graph of a graph showing the number of the weather&#10;&#10;Description automatically generated with medium confidence">
            <a:extLst>
              <a:ext uri="{FF2B5EF4-FFF2-40B4-BE49-F238E27FC236}">
                <a16:creationId xmlns:a16="http://schemas.microsoft.com/office/drawing/2014/main" id="{28773ACC-7276-9165-B115-9CD65821D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1803" y="4134784"/>
            <a:ext cx="2680197" cy="2591895"/>
          </a:xfrm>
          <a:prstGeom prst="rect">
            <a:avLst/>
          </a:prstGeom>
        </p:spPr>
      </p:pic>
      <p:sp>
        <p:nvSpPr>
          <p:cNvPr id="11" name="TextBox 10">
            <a:extLst>
              <a:ext uri="{FF2B5EF4-FFF2-40B4-BE49-F238E27FC236}">
                <a16:creationId xmlns:a16="http://schemas.microsoft.com/office/drawing/2014/main" id="{EA8A4BDB-78E3-826D-193F-24A2AC73A95C}"/>
              </a:ext>
            </a:extLst>
          </p:cNvPr>
          <p:cNvSpPr txBox="1"/>
          <p:nvPr/>
        </p:nvSpPr>
        <p:spPr>
          <a:xfrm>
            <a:off x="168732" y="911004"/>
            <a:ext cx="5879112" cy="2800767"/>
          </a:xfrm>
          <a:prstGeom prst="rect">
            <a:avLst/>
          </a:prstGeom>
          <a:noFill/>
        </p:spPr>
        <p:txBody>
          <a:bodyPr wrap="square" lIns="91440" tIns="45720" rIns="91440" bIns="45720" anchor="t">
            <a:spAutoFit/>
          </a:bodyPr>
          <a:lstStyle/>
          <a:p>
            <a:r>
              <a:rPr lang="en-US" sz="1600" b="1">
                <a:latin typeface="Gill Sans MT"/>
                <a:cs typeface="Times New Roman"/>
              </a:rPr>
              <a:t>Data Preparation and Modeling Steps:</a:t>
            </a:r>
            <a:endParaRPr lang="en-US" sz="1600">
              <a:latin typeface="Gill Sans MT"/>
              <a:cs typeface="Times New Roman"/>
            </a:endParaRPr>
          </a:p>
          <a:p>
            <a:pPr marL="285750" indent="-285750">
              <a:buFont typeface="Arial" panose="020B0604020202020204" pitchFamily="34" charset="0"/>
              <a:buChar char="•"/>
            </a:pPr>
            <a:r>
              <a:rPr lang="en-US" sz="1600">
                <a:latin typeface="Gill Sans MT"/>
                <a:cs typeface="Times New Roman"/>
              </a:rPr>
              <a:t>Monthly referral data (Jan 2023–Dec 2024) from DHIS2.</a:t>
            </a:r>
          </a:p>
          <a:p>
            <a:pPr marL="285750" indent="-285750">
              <a:buFont typeface="Arial" panose="020B0604020202020204" pitchFamily="34" charset="0"/>
              <a:buChar char="•"/>
            </a:pPr>
            <a:r>
              <a:rPr lang="en-US" sz="1600">
                <a:latin typeface="Gill Sans MT"/>
                <a:cs typeface="Times New Roman"/>
              </a:rPr>
              <a:t>Missing data handled via 3-period Simple Moving Average (SMA).</a:t>
            </a:r>
          </a:p>
          <a:p>
            <a:pPr marL="285750" indent="-285750">
              <a:buFont typeface="Arial" panose="020B0604020202020204" pitchFamily="34" charset="0"/>
              <a:buChar char="•"/>
            </a:pPr>
            <a:r>
              <a:rPr lang="en-US" sz="1600">
                <a:latin typeface="Gill Sans MT"/>
                <a:cs typeface="Times New Roman"/>
              </a:rPr>
              <a:t>Converted to time series, split into training (Jan 2023–Jun 2024) and validation (Jul–Dec 2024).</a:t>
            </a:r>
          </a:p>
          <a:p>
            <a:pPr marL="285750" indent="-285750">
              <a:buFont typeface="Arial" panose="020B0604020202020204" pitchFamily="34" charset="0"/>
              <a:buChar char="•"/>
            </a:pPr>
            <a:r>
              <a:rPr lang="en-US" sz="1600">
                <a:latin typeface="Gill Sans MT"/>
                <a:cs typeface="Times New Roman"/>
              </a:rPr>
              <a:t>Identified trends, seasonality, and random components.</a:t>
            </a:r>
          </a:p>
          <a:p>
            <a:pPr marL="285750" indent="-285750">
              <a:buFont typeface="Arial" panose="020B0604020202020204" pitchFamily="34" charset="0"/>
              <a:buChar char="•"/>
            </a:pPr>
            <a:r>
              <a:rPr lang="en-US" sz="1600">
                <a:latin typeface="Gill Sans MT"/>
                <a:cs typeface="Times New Roman"/>
              </a:rPr>
              <a:t>Tested Auto ARIMA, ETS, and SES Holt-Winters. Selected SES Holt-Winters for forecasting.</a:t>
            </a:r>
          </a:p>
          <a:p>
            <a:pPr marL="285750" indent="-285750">
              <a:buFont typeface="Arial" panose="020B0604020202020204" pitchFamily="34" charset="0"/>
              <a:buChar char="•"/>
            </a:pPr>
            <a:endParaRPr lang="en-US" sz="1600">
              <a:latin typeface="Gill Sans MT"/>
              <a:cs typeface="Times New Roman" panose="02020603050405020304" pitchFamily="18" charset="0"/>
            </a:endParaRPr>
          </a:p>
          <a:p>
            <a:r>
              <a:rPr lang="en-US" sz="1600">
                <a:latin typeface="Gill Sans MT"/>
                <a:cs typeface="Times New Roman"/>
              </a:rPr>
              <a:t>Yes, we were able to</a:t>
            </a:r>
            <a:r>
              <a:rPr lang="en-US" sz="1600">
                <a:effectLst/>
                <a:latin typeface="Gill Sans MT"/>
                <a:ea typeface="Times New Roman" panose="02020603050405020304" pitchFamily="18" charset="0"/>
                <a:cs typeface="Times New Roman"/>
              </a:rPr>
              <a:t> build a model to predict the number of patients referred in each month of next year from these facilities.</a:t>
            </a:r>
            <a:endParaRPr lang="en-US" sz="1600">
              <a:latin typeface="Gill Sans MT"/>
              <a:cs typeface="Times New Roman"/>
            </a:endParaRPr>
          </a:p>
        </p:txBody>
      </p:sp>
      <p:sp>
        <p:nvSpPr>
          <p:cNvPr id="18" name="TextBox 17">
            <a:extLst>
              <a:ext uri="{FF2B5EF4-FFF2-40B4-BE49-F238E27FC236}">
                <a16:creationId xmlns:a16="http://schemas.microsoft.com/office/drawing/2014/main" id="{0AE59A6D-3126-54FE-815A-92D55C81EB41}"/>
              </a:ext>
            </a:extLst>
          </p:cNvPr>
          <p:cNvSpPr txBox="1"/>
          <p:nvPr/>
        </p:nvSpPr>
        <p:spPr>
          <a:xfrm>
            <a:off x="5767120" y="22860"/>
            <a:ext cx="6440557" cy="1246495"/>
          </a:xfrm>
          <a:prstGeom prst="rect">
            <a:avLst/>
          </a:prstGeom>
          <a:noFill/>
        </p:spPr>
        <p:txBody>
          <a:bodyPr wrap="square" lIns="91440" tIns="45720" rIns="91440" bIns="45720" anchor="t">
            <a:spAutoFit/>
          </a:bodyPr>
          <a:lstStyle/>
          <a:p>
            <a:pPr algn="ctr"/>
            <a:r>
              <a:rPr lang="en-US" sz="2500" b="1" spc="-150">
                <a:solidFill>
                  <a:schemeClr val="accent2">
                    <a:lumMod val="75000"/>
                  </a:schemeClr>
                </a:solidFill>
                <a:latin typeface="Gill Sans MT"/>
                <a:cs typeface="Times New Roman"/>
              </a:rPr>
              <a:t>Considerations When Doing Predictive Modeling</a:t>
            </a:r>
          </a:p>
          <a:p>
            <a:pPr algn="ctr"/>
            <a:endParaRPr lang="en-US" sz="2500" b="1" spc="-150">
              <a:solidFill>
                <a:schemeClr val="accent2">
                  <a:lumMod val="75000"/>
                </a:schemeClr>
              </a:solidFill>
              <a:latin typeface="Gill Sans MT"/>
              <a:cs typeface="Times New Roman"/>
            </a:endParaRPr>
          </a:p>
        </p:txBody>
      </p:sp>
      <p:sp>
        <p:nvSpPr>
          <p:cNvPr id="14" name="TextBox 13">
            <a:extLst>
              <a:ext uri="{FF2B5EF4-FFF2-40B4-BE49-F238E27FC236}">
                <a16:creationId xmlns:a16="http://schemas.microsoft.com/office/drawing/2014/main" id="{1BB82A05-9CB8-C873-F1B9-269F8349C306}"/>
              </a:ext>
            </a:extLst>
          </p:cNvPr>
          <p:cNvSpPr txBox="1"/>
          <p:nvPr/>
        </p:nvSpPr>
        <p:spPr>
          <a:xfrm>
            <a:off x="6096000" y="911004"/>
            <a:ext cx="5879112" cy="304698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b="1">
                <a:latin typeface="Gill Sans MT"/>
                <a:cs typeface="Times New Roman"/>
              </a:rPr>
              <a:t>Data Quality:</a:t>
            </a:r>
            <a:r>
              <a:rPr lang="en-US" sz="1600">
                <a:latin typeface="Gill Sans MT"/>
                <a:cs typeface="Times New Roman"/>
              </a:rPr>
              <a:t> Addressed missing data using a 3-period Simple Moving Average (SMA).</a:t>
            </a:r>
          </a:p>
          <a:p>
            <a:pPr marL="285750" indent="-285750">
              <a:buFont typeface="Arial" panose="020B0604020202020204" pitchFamily="34" charset="0"/>
              <a:buChar char="•"/>
            </a:pPr>
            <a:r>
              <a:rPr lang="en-US" sz="1600" b="1">
                <a:latin typeface="Gill Sans MT"/>
                <a:cs typeface="Times New Roman"/>
              </a:rPr>
              <a:t>Feature Engineering:</a:t>
            </a:r>
            <a:r>
              <a:rPr lang="en-US" sz="1600">
                <a:latin typeface="Gill Sans MT"/>
                <a:cs typeface="Times New Roman"/>
              </a:rPr>
              <a:t> Decomposed time series into trends, seasonality, and random components for better insights.</a:t>
            </a:r>
          </a:p>
          <a:p>
            <a:pPr marL="285750" indent="-285750">
              <a:buFont typeface="Arial" panose="020B0604020202020204" pitchFamily="34" charset="0"/>
              <a:buChar char="•"/>
            </a:pPr>
            <a:r>
              <a:rPr lang="en-US" sz="1600" b="1">
                <a:latin typeface="Gill Sans MT"/>
                <a:cs typeface="Times New Roman"/>
              </a:rPr>
              <a:t>Model Selection:</a:t>
            </a:r>
            <a:r>
              <a:rPr lang="en-US" sz="1600">
                <a:latin typeface="Gill Sans MT"/>
                <a:cs typeface="Times New Roman"/>
              </a:rPr>
              <a:t> Tested Auto ARIMA, ETS, and SES Holt-Winters; selected SES Holt-Winters for best performance </a:t>
            </a:r>
          </a:p>
          <a:p>
            <a:pPr marL="285750" indent="-285750">
              <a:buFont typeface="Arial" panose="020B0604020202020204" pitchFamily="34" charset="0"/>
              <a:buChar char="•"/>
            </a:pPr>
            <a:r>
              <a:rPr lang="en-US" sz="1600" b="1">
                <a:latin typeface="Gill Sans MT"/>
                <a:cs typeface="Times New Roman"/>
              </a:rPr>
              <a:t>Model Evaluation:</a:t>
            </a:r>
            <a:r>
              <a:rPr lang="en-US" sz="1600">
                <a:latin typeface="Gill Sans MT"/>
                <a:cs typeface="Times New Roman"/>
              </a:rPr>
              <a:t> Assessed using MAPE to ensure models captured seasonal variations effectively.</a:t>
            </a:r>
          </a:p>
          <a:p>
            <a:pPr marL="285750" indent="-285750">
              <a:buFont typeface="Arial" panose="020B0604020202020204" pitchFamily="34" charset="0"/>
              <a:buChar char="•"/>
            </a:pPr>
            <a:r>
              <a:rPr lang="en-US" sz="1600" b="1">
                <a:latin typeface="Gill Sans MT"/>
                <a:cs typeface="Times New Roman"/>
              </a:rPr>
              <a:t>Seasonality &amp; Trends:</a:t>
            </a:r>
            <a:r>
              <a:rPr lang="en-US" sz="1600">
                <a:latin typeface="Gill Sans MT"/>
                <a:cs typeface="Times New Roman"/>
              </a:rPr>
              <a:t> SES Holt-Winters modeled seasonality and trends critical for accurate forecasting.</a:t>
            </a:r>
          </a:p>
          <a:p>
            <a:pPr marL="285750" indent="-285750">
              <a:buFont typeface="Arial" panose="020B0604020202020204" pitchFamily="34" charset="0"/>
              <a:buChar char="•"/>
            </a:pPr>
            <a:r>
              <a:rPr lang="en-US" sz="1600" b="1">
                <a:latin typeface="Gill Sans MT"/>
                <a:cs typeface="Times New Roman"/>
              </a:rPr>
              <a:t>Uncertainty &amp; Confidence:</a:t>
            </a:r>
            <a:r>
              <a:rPr lang="en-US" sz="1600">
                <a:latin typeface="Gill Sans MT"/>
                <a:cs typeface="Times New Roman"/>
              </a:rPr>
              <a:t> Used 80% and 95% confidence intervals to quantify prediction variability and guide planning.</a:t>
            </a:r>
          </a:p>
        </p:txBody>
      </p:sp>
      <p:pic>
        <p:nvPicPr>
          <p:cNvPr id="15" name="Picture 14">
            <a:extLst>
              <a:ext uri="{FF2B5EF4-FFF2-40B4-BE49-F238E27FC236}">
                <a16:creationId xmlns:a16="http://schemas.microsoft.com/office/drawing/2014/main" id="{9F5BA908-F033-86BA-ABA9-B2BC5C01E193}"/>
              </a:ext>
            </a:extLst>
          </p:cNvPr>
          <p:cNvPicPr>
            <a:picLocks noChangeAspect="1"/>
          </p:cNvPicPr>
          <p:nvPr/>
        </p:nvPicPr>
        <p:blipFill>
          <a:blip r:embed="rId5"/>
          <a:stretch>
            <a:fillRect/>
          </a:stretch>
        </p:blipFill>
        <p:spPr>
          <a:xfrm>
            <a:off x="0" y="4453970"/>
            <a:ext cx="3458817" cy="1749489"/>
          </a:xfrm>
          <a:prstGeom prst="rect">
            <a:avLst/>
          </a:prstGeom>
        </p:spPr>
      </p:pic>
      <p:pic>
        <p:nvPicPr>
          <p:cNvPr id="16" name="Picture 15" descr="A table of numbers and letters&#10;&#10;Description automatically generated with medium confidence">
            <a:extLst>
              <a:ext uri="{FF2B5EF4-FFF2-40B4-BE49-F238E27FC236}">
                <a16:creationId xmlns:a16="http://schemas.microsoft.com/office/drawing/2014/main" id="{6278A122-059B-1B2C-AE34-14DF25D1AA89}"/>
              </a:ext>
            </a:extLst>
          </p:cNvPr>
          <p:cNvPicPr>
            <a:picLocks noChangeAspect="1"/>
          </p:cNvPicPr>
          <p:nvPr/>
        </p:nvPicPr>
        <p:blipFill>
          <a:blip r:embed="rId6"/>
          <a:stretch>
            <a:fillRect/>
          </a:stretch>
        </p:blipFill>
        <p:spPr>
          <a:xfrm>
            <a:off x="6216867" y="4353693"/>
            <a:ext cx="3379302" cy="1749489"/>
          </a:xfrm>
          <a:prstGeom prst="rect">
            <a:avLst/>
          </a:prstGeom>
        </p:spPr>
      </p:pic>
      <p:sp>
        <p:nvSpPr>
          <p:cNvPr id="17" name="TextBox 16">
            <a:extLst>
              <a:ext uri="{FF2B5EF4-FFF2-40B4-BE49-F238E27FC236}">
                <a16:creationId xmlns:a16="http://schemas.microsoft.com/office/drawing/2014/main" id="{F7BC0F29-AE64-4D1F-819F-BF8F084640F9}"/>
              </a:ext>
            </a:extLst>
          </p:cNvPr>
          <p:cNvSpPr txBox="1"/>
          <p:nvPr/>
        </p:nvSpPr>
        <p:spPr>
          <a:xfrm>
            <a:off x="6428233" y="6193881"/>
            <a:ext cx="3005718" cy="523220"/>
          </a:xfrm>
          <a:prstGeom prst="rect">
            <a:avLst/>
          </a:prstGeom>
          <a:noFill/>
        </p:spPr>
        <p:txBody>
          <a:bodyPr wrap="square">
            <a:spAutoFit/>
          </a:bodyPr>
          <a:lstStyle/>
          <a:p>
            <a:pPr algn="ctr"/>
            <a:r>
              <a:rPr lang="en-US" sz="1400" b="1">
                <a:solidFill>
                  <a:schemeClr val="accent2">
                    <a:lumMod val="75000"/>
                  </a:schemeClr>
                </a:solidFill>
                <a:latin typeface="Times New Roman" panose="02020603050405020304" pitchFamily="18" charset="0"/>
                <a:cs typeface="Times New Roman" panose="02020603050405020304" pitchFamily="18" charset="0"/>
              </a:rPr>
              <a:t>Ngelehun CHC - 12-Month Referral Forecast for 2025</a:t>
            </a:r>
          </a:p>
        </p:txBody>
      </p:sp>
      <p:sp>
        <p:nvSpPr>
          <p:cNvPr id="19" name="TextBox 18">
            <a:extLst>
              <a:ext uri="{FF2B5EF4-FFF2-40B4-BE49-F238E27FC236}">
                <a16:creationId xmlns:a16="http://schemas.microsoft.com/office/drawing/2014/main" id="{C35733E4-A098-8E27-8C87-416B24EE2BB9}"/>
              </a:ext>
            </a:extLst>
          </p:cNvPr>
          <p:cNvSpPr txBox="1"/>
          <p:nvPr/>
        </p:nvSpPr>
        <p:spPr>
          <a:xfrm>
            <a:off x="438105" y="6203459"/>
            <a:ext cx="2892287" cy="523220"/>
          </a:xfrm>
          <a:prstGeom prst="rect">
            <a:avLst/>
          </a:prstGeom>
          <a:noFill/>
        </p:spPr>
        <p:txBody>
          <a:bodyPr wrap="square">
            <a:spAutoFit/>
          </a:bodyPr>
          <a:lstStyle/>
          <a:p>
            <a:pPr algn="ctr"/>
            <a:r>
              <a:rPr lang="en-US" sz="1400" b="1">
                <a:solidFill>
                  <a:schemeClr val="accent2">
                    <a:lumMod val="75000"/>
                  </a:schemeClr>
                </a:solidFill>
                <a:latin typeface="Times New Roman" panose="02020603050405020304" pitchFamily="18" charset="0"/>
                <a:cs typeface="Times New Roman" panose="02020603050405020304" pitchFamily="18" charset="0"/>
              </a:rPr>
              <a:t>Jembe CHC - 12-Month Referral Forecast for 2025</a:t>
            </a:r>
          </a:p>
        </p:txBody>
      </p:sp>
    </p:spTree>
    <p:extLst>
      <p:ext uri="{BB962C8B-B14F-4D97-AF65-F5344CB8AC3E}">
        <p14:creationId xmlns:p14="http://schemas.microsoft.com/office/powerpoint/2010/main" val="4155423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66D72-A281-BB19-A889-86D2A570F385}"/>
              </a:ext>
            </a:extLst>
          </p:cNvPr>
          <p:cNvSpPr>
            <a:spLocks noGrp="1"/>
          </p:cNvSpPr>
          <p:nvPr>
            <p:ph type="title"/>
          </p:nvPr>
        </p:nvSpPr>
        <p:spPr>
          <a:xfrm>
            <a:off x="956826" y="1112969"/>
            <a:ext cx="3937298" cy="4166010"/>
          </a:xfrm>
        </p:spPr>
        <p:txBody>
          <a:bodyPr>
            <a:normAutofit/>
          </a:bodyPr>
          <a:lstStyle/>
          <a:p>
            <a:r>
              <a:rPr lang="en-US">
                <a:solidFill>
                  <a:srgbClr val="FFFFFF"/>
                </a:solidFill>
              </a:rPr>
              <a:t>Question 10</a:t>
            </a:r>
            <a:br>
              <a:rPr lang="en-US">
                <a:solidFill>
                  <a:srgbClr val="FFFFFF"/>
                </a:solidFill>
              </a:rPr>
            </a:br>
            <a:r>
              <a:rPr lang="en-US">
                <a:solidFill>
                  <a:srgbClr val="FFFFFF"/>
                </a:solidFill>
              </a:rPr>
              <a:t>Dashboard</a:t>
            </a:r>
          </a:p>
        </p:txBody>
      </p:sp>
      <p:sp>
        <p:nvSpPr>
          <p:cNvPr id="34" name="Freeform: Shape 3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2EE5311-D315-DEFA-37EA-2465D81790F1}"/>
              </a:ext>
            </a:extLst>
          </p:cNvPr>
          <p:cNvSpPr>
            <a:spLocks noGrp="1"/>
          </p:cNvSpPr>
          <p:nvPr>
            <p:ph idx="1"/>
          </p:nvPr>
        </p:nvSpPr>
        <p:spPr>
          <a:xfrm>
            <a:off x="6096000" y="2091348"/>
            <a:ext cx="5257799" cy="1690965"/>
          </a:xfrm>
        </p:spPr>
        <p:txBody>
          <a:bodyPr anchor="t">
            <a:normAutofit/>
          </a:bodyPr>
          <a:lstStyle/>
          <a:p>
            <a:pPr marL="0" indent="0">
              <a:buNone/>
            </a:pPr>
            <a:r>
              <a:rPr lang="en-US"/>
              <a:t>Create a new dashboard of the visualization, table, report that you have created for answering all the questions in this project. </a:t>
            </a:r>
          </a:p>
        </p:txBody>
      </p:sp>
      <p:sp>
        <p:nvSpPr>
          <p:cNvPr id="40" name="Freeform: Shape 3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0612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37D3A-4A0D-D4A1-4A28-5AE7D76FF052}"/>
              </a:ext>
            </a:extLst>
          </p:cNvPr>
          <p:cNvPicPr>
            <a:picLocks noChangeAspect="1"/>
          </p:cNvPicPr>
          <p:nvPr/>
        </p:nvPicPr>
        <p:blipFill>
          <a:blip r:embed="rId3"/>
          <a:stretch>
            <a:fillRect/>
          </a:stretch>
        </p:blipFill>
        <p:spPr>
          <a:xfrm>
            <a:off x="0" y="716722"/>
            <a:ext cx="12192000" cy="5424556"/>
          </a:xfrm>
          <a:prstGeom prst="rect">
            <a:avLst/>
          </a:prstGeom>
        </p:spPr>
      </p:pic>
    </p:spTree>
    <p:extLst>
      <p:ext uri="{BB962C8B-B14F-4D97-AF65-F5344CB8AC3E}">
        <p14:creationId xmlns:p14="http://schemas.microsoft.com/office/powerpoint/2010/main" val="4231070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66D47-C90B-0808-AEB2-572FDF20E6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D3BE30-BB8B-6598-6362-F70804EBF2C9}"/>
              </a:ext>
            </a:extLst>
          </p:cNvPr>
          <p:cNvPicPr>
            <a:picLocks noChangeAspect="1"/>
          </p:cNvPicPr>
          <p:nvPr/>
        </p:nvPicPr>
        <p:blipFill>
          <a:blip r:embed="rId3"/>
          <a:stretch>
            <a:fillRect/>
          </a:stretch>
        </p:blipFill>
        <p:spPr>
          <a:xfrm>
            <a:off x="299884" y="4080386"/>
            <a:ext cx="11592232" cy="2640972"/>
          </a:xfrm>
          <a:prstGeom prst="rect">
            <a:avLst/>
          </a:prstGeom>
        </p:spPr>
      </p:pic>
      <p:pic>
        <p:nvPicPr>
          <p:cNvPr id="8" name="Picture 7">
            <a:extLst>
              <a:ext uri="{FF2B5EF4-FFF2-40B4-BE49-F238E27FC236}">
                <a16:creationId xmlns:a16="http://schemas.microsoft.com/office/drawing/2014/main" id="{DE9C9C54-75D1-C2F2-6F45-7A5F6EA23700}"/>
              </a:ext>
            </a:extLst>
          </p:cNvPr>
          <p:cNvPicPr>
            <a:picLocks noChangeAspect="1"/>
          </p:cNvPicPr>
          <p:nvPr/>
        </p:nvPicPr>
        <p:blipFill>
          <a:blip r:embed="rId4"/>
          <a:stretch>
            <a:fillRect/>
          </a:stretch>
        </p:blipFill>
        <p:spPr>
          <a:xfrm>
            <a:off x="299884" y="200729"/>
            <a:ext cx="11592232" cy="3879657"/>
          </a:xfrm>
          <a:prstGeom prst="rect">
            <a:avLst/>
          </a:prstGeom>
        </p:spPr>
      </p:pic>
    </p:spTree>
    <p:extLst>
      <p:ext uri="{BB962C8B-B14F-4D97-AF65-F5344CB8AC3E}">
        <p14:creationId xmlns:p14="http://schemas.microsoft.com/office/powerpoint/2010/main" val="931990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03BB9-1CE5-C479-FB69-4B739E84AFF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F3B7CD9-08E7-4348-DE44-F57AA2699A8A}"/>
              </a:ext>
            </a:extLst>
          </p:cNvPr>
          <p:cNvPicPr>
            <a:picLocks noChangeAspect="1"/>
          </p:cNvPicPr>
          <p:nvPr/>
        </p:nvPicPr>
        <p:blipFill>
          <a:blip r:embed="rId3"/>
          <a:stretch>
            <a:fillRect/>
          </a:stretch>
        </p:blipFill>
        <p:spPr>
          <a:xfrm>
            <a:off x="0" y="764879"/>
            <a:ext cx="12192000" cy="5328242"/>
          </a:xfrm>
          <a:prstGeom prst="rect">
            <a:avLst/>
          </a:prstGeom>
        </p:spPr>
      </p:pic>
    </p:spTree>
    <p:extLst>
      <p:ext uri="{BB962C8B-B14F-4D97-AF65-F5344CB8AC3E}">
        <p14:creationId xmlns:p14="http://schemas.microsoft.com/office/powerpoint/2010/main" val="393255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3CEBD-ED5A-FCA2-80C7-682B38783B8C}"/>
              </a:ext>
            </a:extLst>
          </p:cNvPr>
          <p:cNvSpPr>
            <a:spLocks noGrp="1"/>
          </p:cNvSpPr>
          <p:nvPr>
            <p:ph type="title"/>
          </p:nvPr>
        </p:nvSpPr>
        <p:spPr>
          <a:xfrm>
            <a:off x="589560" y="856180"/>
            <a:ext cx="4560584" cy="1128068"/>
          </a:xfrm>
        </p:spPr>
        <p:txBody>
          <a:bodyPr anchor="ctr">
            <a:normAutofit/>
          </a:bodyPr>
          <a:lstStyle/>
          <a:p>
            <a:r>
              <a:rPr lang="en-US" sz="3700">
                <a:latin typeface="Gill Sans MT"/>
                <a:ea typeface="Calibri Light"/>
                <a:cs typeface="Calibri Light"/>
              </a:rPr>
              <a:t>Components of this Series </a:t>
            </a:r>
            <a:endParaRPr lang="en-US" sz="3700">
              <a:latin typeface="Gill Sans MT"/>
            </a:endParaRP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6DFDF6D0-08C8-4D81-EEE3-BCD4006B97D0}"/>
              </a:ext>
            </a:extLst>
          </p:cNvPr>
          <p:cNvSpPr>
            <a:spLocks noGrp="1"/>
          </p:cNvSpPr>
          <p:nvPr>
            <p:ph idx="1"/>
          </p:nvPr>
        </p:nvSpPr>
        <p:spPr>
          <a:xfrm>
            <a:off x="590719" y="2330505"/>
            <a:ext cx="4559425" cy="3979585"/>
          </a:xfrm>
        </p:spPr>
        <p:txBody>
          <a:bodyPr anchor="ctr">
            <a:normAutofit/>
          </a:bodyPr>
          <a:lstStyle/>
          <a:p>
            <a:r>
              <a:rPr lang="en-US" sz="2000">
                <a:latin typeface="Gill Sans MT"/>
                <a:ea typeface="Calibri"/>
                <a:cs typeface="Calibri"/>
              </a:rPr>
              <a:t>Trend – There appears to be a slight downward trend over the life of the data. </a:t>
            </a:r>
          </a:p>
          <a:p>
            <a:r>
              <a:rPr lang="en-US" sz="2000">
                <a:latin typeface="Gill Sans MT"/>
                <a:ea typeface="Calibri"/>
                <a:cs typeface="Calibri"/>
              </a:rPr>
              <a:t>Seasonality – While the statistical tests show no seasonality (due to short duration of data). The decomposition shows there may be annual seasonality</a:t>
            </a:r>
          </a:p>
          <a:p>
            <a:r>
              <a:rPr lang="en-US" sz="2000">
                <a:latin typeface="Gill Sans MT"/>
                <a:ea typeface="Calibri"/>
                <a:cs typeface="Calibri"/>
              </a:rPr>
              <a:t>Cycles – With only 2 years of data available (24 points) it is difficult to determine the long-term swings. </a:t>
            </a:r>
          </a:p>
          <a:p>
            <a:r>
              <a:rPr lang="en-US" sz="2000">
                <a:latin typeface="Gill Sans MT"/>
                <a:ea typeface="Calibri"/>
                <a:cs typeface="Calibri"/>
              </a:rPr>
              <a:t>Random – There is no sign of random variations. </a:t>
            </a: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765FA1B-C408-00BD-F51D-A48EB3E5D991}"/>
              </a:ext>
            </a:extLst>
          </p:cNvPr>
          <p:cNvPicPr>
            <a:picLocks noChangeAspect="1"/>
          </p:cNvPicPr>
          <p:nvPr/>
        </p:nvPicPr>
        <p:blipFill>
          <a:blip r:embed="rId3"/>
          <a:srcRect r="4" b="2822"/>
          <a:stretch/>
        </p:blipFill>
        <p:spPr>
          <a:xfrm>
            <a:off x="5977788" y="799352"/>
            <a:ext cx="5425410" cy="5259296"/>
          </a:xfrm>
          <a:prstGeom prst="rect">
            <a:avLst/>
          </a:prstGeom>
        </p:spPr>
      </p:pic>
    </p:spTree>
    <p:extLst>
      <p:ext uri="{BB962C8B-B14F-4D97-AF65-F5344CB8AC3E}">
        <p14:creationId xmlns:p14="http://schemas.microsoft.com/office/powerpoint/2010/main" val="4887714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AF8E-EAAD-E36E-70BD-D2CAB980ECD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43DCA75-0B2B-1527-EFA6-E47860ED4147}"/>
              </a:ext>
            </a:extLst>
          </p:cNvPr>
          <p:cNvPicPr>
            <a:picLocks noChangeAspect="1"/>
          </p:cNvPicPr>
          <p:nvPr/>
        </p:nvPicPr>
        <p:blipFill>
          <a:blip r:embed="rId3"/>
          <a:stretch>
            <a:fillRect/>
          </a:stretch>
        </p:blipFill>
        <p:spPr>
          <a:xfrm>
            <a:off x="0" y="906253"/>
            <a:ext cx="12192000" cy="5045494"/>
          </a:xfrm>
          <a:prstGeom prst="rect">
            <a:avLst/>
          </a:prstGeom>
        </p:spPr>
      </p:pic>
    </p:spTree>
    <p:extLst>
      <p:ext uri="{BB962C8B-B14F-4D97-AF65-F5344CB8AC3E}">
        <p14:creationId xmlns:p14="http://schemas.microsoft.com/office/powerpoint/2010/main" val="3984432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41B1D-5321-B905-817E-C981A56C7AF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7B2CF38-FDDD-1CE4-35EA-7D9819068D72}"/>
              </a:ext>
            </a:extLst>
          </p:cNvPr>
          <p:cNvPicPr>
            <a:picLocks noChangeAspect="1"/>
          </p:cNvPicPr>
          <p:nvPr/>
        </p:nvPicPr>
        <p:blipFill>
          <a:blip r:embed="rId3"/>
          <a:stretch>
            <a:fillRect/>
          </a:stretch>
        </p:blipFill>
        <p:spPr>
          <a:xfrm>
            <a:off x="0" y="3815"/>
            <a:ext cx="12192000" cy="5346964"/>
          </a:xfrm>
          <a:prstGeom prst="rect">
            <a:avLst/>
          </a:prstGeom>
        </p:spPr>
      </p:pic>
      <p:pic>
        <p:nvPicPr>
          <p:cNvPr id="2" name="Picture 1" descr="A white background with purple text&#10;&#10;Description automatically generated">
            <a:extLst>
              <a:ext uri="{FF2B5EF4-FFF2-40B4-BE49-F238E27FC236}">
                <a16:creationId xmlns:a16="http://schemas.microsoft.com/office/drawing/2014/main" id="{3872C28E-75F5-91EB-898A-BCDE8C4B234C}"/>
              </a:ext>
            </a:extLst>
          </p:cNvPr>
          <p:cNvPicPr>
            <a:picLocks noChangeAspect="1"/>
          </p:cNvPicPr>
          <p:nvPr/>
        </p:nvPicPr>
        <p:blipFill>
          <a:blip r:embed="rId4"/>
          <a:stretch>
            <a:fillRect/>
          </a:stretch>
        </p:blipFill>
        <p:spPr>
          <a:xfrm>
            <a:off x="133865" y="5362421"/>
            <a:ext cx="11924270" cy="1384780"/>
          </a:xfrm>
          <a:prstGeom prst="rect">
            <a:avLst/>
          </a:prstGeom>
        </p:spPr>
      </p:pic>
    </p:spTree>
    <p:extLst>
      <p:ext uri="{BB962C8B-B14F-4D97-AF65-F5344CB8AC3E}">
        <p14:creationId xmlns:p14="http://schemas.microsoft.com/office/powerpoint/2010/main" val="3112939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C4AB6A-4515-1D5C-ADDA-7F5C6DFD81A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530AE-2177-3087-A444-C1D00AECB7DF}"/>
              </a:ext>
            </a:extLst>
          </p:cNvPr>
          <p:cNvSpPr>
            <a:spLocks noGrp="1"/>
          </p:cNvSpPr>
          <p:nvPr>
            <p:ph type="title"/>
          </p:nvPr>
        </p:nvSpPr>
        <p:spPr>
          <a:xfrm>
            <a:off x="1171074" y="1396686"/>
            <a:ext cx="3240506" cy="4064628"/>
          </a:xfrm>
        </p:spPr>
        <p:txBody>
          <a:bodyPr>
            <a:normAutofit/>
          </a:bodyPr>
          <a:lstStyle/>
          <a:p>
            <a:r>
              <a:rPr lang="en-US">
                <a:solidFill>
                  <a:srgbClr val="FFFFFF"/>
                </a:solidFill>
                <a:latin typeface="Gill Sans MT"/>
              </a:rPr>
              <a:t>Policy Decisions from Dashboard</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B2BC28-DFDA-EBA3-6600-ECB62A662837}"/>
              </a:ext>
            </a:extLst>
          </p:cNvPr>
          <p:cNvSpPr>
            <a:spLocks noGrp="1"/>
          </p:cNvSpPr>
          <p:nvPr>
            <p:ph idx="1"/>
          </p:nvPr>
        </p:nvSpPr>
        <p:spPr>
          <a:xfrm>
            <a:off x="5109895" y="1515736"/>
            <a:ext cx="6610141" cy="4523034"/>
          </a:xfrm>
        </p:spPr>
        <p:txBody>
          <a:bodyPr vert="horz" lIns="91440" tIns="45720" rIns="91440" bIns="45720" rtlCol="0" anchor="t">
            <a:normAutofit/>
          </a:bodyPr>
          <a:lstStyle/>
          <a:p>
            <a:pPr marL="0" indent="0">
              <a:buNone/>
            </a:pPr>
            <a:r>
              <a:rPr lang="en-US" sz="2000">
                <a:latin typeface="Gill Sans MT"/>
                <a:ea typeface="+mn-lt"/>
                <a:cs typeface="+mn-lt"/>
              </a:rPr>
              <a:t>The dashboard provides clear insights to guide health policy decisions. For maternal health, the gap between high ANC-3 coverage and low facility-based delivery rates on Sherbro Island shows a need for policies that promote safe deliveries through better access to services, such as transportation, or to community outreach programs. In child health, disparities in OPVI vaccination rates highlight areas that need targeted immunization campaigns. Referral trends from </a:t>
            </a:r>
            <a:r>
              <a:rPr lang="en-US" sz="2000" err="1">
                <a:latin typeface="Gill Sans MT"/>
                <a:ea typeface="+mn-lt"/>
                <a:cs typeface="+mn-lt"/>
              </a:rPr>
              <a:t>Ngelehun</a:t>
            </a:r>
            <a:r>
              <a:rPr lang="en-US" sz="2000">
                <a:latin typeface="Gill Sans MT"/>
                <a:ea typeface="+mn-lt"/>
                <a:cs typeface="+mn-lt"/>
              </a:rPr>
              <a:t> and Jembe CHCs help allocate resources like staff and supplies more effectively, while forecasting ensures readiness for high-demand periods. Data on diarrhea cases emphasizes the importance of distributing ORS supplies and improving hygiene education. The dashboard provides policymakers with consolidated information to guide them in making healthcare decisions. </a:t>
            </a:r>
            <a:endParaRPr lang="en-US" sz="2000">
              <a:latin typeface="Gill Sans MT"/>
              <a:ea typeface="Calibri"/>
              <a:cs typeface="Calibri"/>
            </a:endParaRPr>
          </a:p>
        </p:txBody>
      </p:sp>
    </p:spTree>
    <p:extLst>
      <p:ext uri="{BB962C8B-B14F-4D97-AF65-F5344CB8AC3E}">
        <p14:creationId xmlns:p14="http://schemas.microsoft.com/office/powerpoint/2010/main" val="3277777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D6EB3-0B27-B39B-093A-3F1715D859C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EA23F65-E5F0-1F29-9F4C-B0D55435F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EDB749-B88F-ECCB-306A-900D378A9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F887ED-6EB3-974F-476C-CE612FE30468}"/>
              </a:ext>
            </a:extLst>
          </p:cNvPr>
          <p:cNvSpPr>
            <a:spLocks noGrp="1"/>
          </p:cNvSpPr>
          <p:nvPr>
            <p:ph type="title"/>
          </p:nvPr>
        </p:nvSpPr>
        <p:spPr>
          <a:xfrm>
            <a:off x="5109127" y="1396686"/>
            <a:ext cx="6970097" cy="4064628"/>
          </a:xfrm>
        </p:spPr>
        <p:txBody>
          <a:bodyPr>
            <a:normAutofit/>
          </a:bodyPr>
          <a:lstStyle/>
          <a:p>
            <a:pPr algn="ctr"/>
            <a:r>
              <a:rPr lang="en-US" b="1">
                <a:latin typeface="Gill Sans MT"/>
                <a:cs typeface="Times New Roman"/>
              </a:rPr>
              <a:t>APPENDIX</a:t>
            </a:r>
          </a:p>
        </p:txBody>
      </p:sp>
      <p:sp>
        <p:nvSpPr>
          <p:cNvPr id="12" name="Arc 11">
            <a:extLst>
              <a:ext uri="{FF2B5EF4-FFF2-40B4-BE49-F238E27FC236}">
                <a16:creationId xmlns:a16="http://schemas.microsoft.com/office/drawing/2014/main" id="{BE8F3F3E-9773-D8B2-61CC-09F339609E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4A531AA-7ADA-5985-99A4-B97E82E5B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445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C751B-8E3A-3050-72A3-8BEFC2CC4B3D}"/>
              </a:ext>
            </a:extLst>
          </p:cNvPr>
          <p:cNvSpPr txBox="1"/>
          <p:nvPr/>
        </p:nvSpPr>
        <p:spPr>
          <a:xfrm>
            <a:off x="-4508" y="99639"/>
            <a:ext cx="12402137" cy="923330"/>
          </a:xfrm>
          <a:prstGeom prst="rect">
            <a:avLst/>
          </a:prstGeom>
          <a:noFill/>
        </p:spPr>
        <p:txBody>
          <a:bodyPr wrap="square" lIns="91440" tIns="45720" rIns="91440" bIns="45720" anchor="t">
            <a:spAutoFit/>
          </a:bodyPr>
          <a:lstStyle/>
          <a:p>
            <a:r>
              <a:rPr lang="en-US" sz="2800" b="1" spc="-150">
                <a:solidFill>
                  <a:schemeClr val="accent2">
                    <a:lumMod val="75000"/>
                  </a:schemeClr>
                </a:solidFill>
                <a:latin typeface="Gill Sans MT"/>
                <a:cs typeface="Times New Roman"/>
              </a:rPr>
              <a:t>QUESTION 1a</a:t>
            </a:r>
            <a:endParaRPr lang="en-US" sz="2800">
              <a:solidFill>
                <a:schemeClr val="accent2">
                  <a:lumMod val="75000"/>
                </a:schemeClr>
              </a:solidFill>
              <a:latin typeface="Gill Sans MT"/>
              <a:cs typeface="Times New Roman"/>
            </a:endParaRPr>
          </a:p>
          <a:p>
            <a:r>
              <a:rPr lang="en-US" sz="2600" b="1" spc="-150">
                <a:solidFill>
                  <a:schemeClr val="accent2">
                    <a:lumMod val="75000"/>
                  </a:schemeClr>
                </a:solidFill>
                <a:latin typeface="Gill Sans MT"/>
                <a:cs typeface="Times New Roman"/>
              </a:rPr>
              <a:t>Comparison of Patient Referrals from </a:t>
            </a:r>
            <a:r>
              <a:rPr lang="en-US" sz="2600" b="1" spc="-150" err="1">
                <a:solidFill>
                  <a:schemeClr val="accent2">
                    <a:lumMod val="75000"/>
                  </a:schemeClr>
                </a:solidFill>
                <a:latin typeface="Gill Sans MT"/>
                <a:cs typeface="Times New Roman"/>
              </a:rPr>
              <a:t>Ngelehun</a:t>
            </a:r>
            <a:r>
              <a:rPr lang="en-US" sz="2600" b="1" spc="-150">
                <a:solidFill>
                  <a:schemeClr val="accent2">
                    <a:lumMod val="75000"/>
                  </a:schemeClr>
                </a:solidFill>
                <a:latin typeface="Gill Sans MT"/>
                <a:cs typeface="Times New Roman"/>
              </a:rPr>
              <a:t> CHC and Jembe CHC (Last 12 Months)</a:t>
            </a:r>
          </a:p>
        </p:txBody>
      </p:sp>
      <p:sp>
        <p:nvSpPr>
          <p:cNvPr id="3" name="Rectangle 4">
            <a:extLst>
              <a:ext uri="{FF2B5EF4-FFF2-40B4-BE49-F238E27FC236}">
                <a16:creationId xmlns:a16="http://schemas.microsoft.com/office/drawing/2014/main" id="{B14E16E2-FE7F-8759-3DB1-CF9D3D53DA5B}"/>
              </a:ext>
            </a:extLst>
          </p:cNvPr>
          <p:cNvSpPr>
            <a:spLocks noChangeArrowheads="1"/>
          </p:cNvSpPr>
          <p:nvPr/>
        </p:nvSpPr>
        <p:spPr bwMode="auto">
          <a:xfrm>
            <a:off x="151097" y="1115479"/>
            <a:ext cx="5290195" cy="548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a:ln>
                  <a:noFill/>
                </a:ln>
                <a:effectLst/>
                <a:latin typeface="Gill Sans MT"/>
                <a:cs typeface="Times New Roman"/>
              </a:rPr>
              <a:t>Data Collection Steps:</a:t>
            </a:r>
            <a:endParaRPr lang="en-US" altLang="en-US"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a:ln>
                  <a:noFill/>
                </a:ln>
                <a:effectLst/>
                <a:latin typeface="Gill Sans MT"/>
                <a:cs typeface="Times New Roman"/>
              </a:rPr>
              <a:t>Selected </a:t>
            </a:r>
            <a:r>
              <a:rPr kumimoji="0" lang="en-US" altLang="en-US" sz="1700" b="1" i="0" u="none" strike="noStrike" cap="none" normalizeH="0" baseline="0" err="1">
                <a:ln>
                  <a:noFill/>
                </a:ln>
                <a:effectLst/>
                <a:latin typeface="Gill Sans MT"/>
                <a:cs typeface="Times New Roman"/>
              </a:rPr>
              <a:t>Ngelehun</a:t>
            </a:r>
            <a:r>
              <a:rPr kumimoji="0" lang="en-US" altLang="en-US" sz="1700" b="1" i="0" u="none" strike="noStrike" cap="none" normalizeH="0" baseline="0">
                <a:ln>
                  <a:noFill/>
                </a:ln>
                <a:effectLst/>
                <a:latin typeface="Gill Sans MT"/>
                <a:cs typeface="Times New Roman"/>
              </a:rPr>
              <a:t> CHC</a:t>
            </a:r>
            <a:r>
              <a:rPr kumimoji="0" lang="en-US" altLang="en-US" sz="1700" b="0" i="0" u="none" strike="noStrike" cap="none" normalizeH="0" baseline="0">
                <a:ln>
                  <a:noFill/>
                </a:ln>
                <a:effectLst/>
                <a:latin typeface="Gill Sans MT"/>
                <a:cs typeface="Times New Roman"/>
              </a:rPr>
              <a:t> and </a:t>
            </a:r>
            <a:r>
              <a:rPr kumimoji="0" lang="en-US" altLang="en-US" sz="1700" b="1" i="0" u="none" strike="noStrike" cap="none" normalizeH="0" baseline="0">
                <a:ln>
                  <a:noFill/>
                </a:ln>
                <a:effectLst/>
                <a:latin typeface="Gill Sans MT"/>
                <a:cs typeface="Times New Roman"/>
              </a:rPr>
              <a:t>Jembe CHC</a:t>
            </a:r>
            <a:r>
              <a:rPr kumimoji="0" lang="en-US" altLang="en-US" sz="1700" b="0" i="0" u="none" strike="noStrike" cap="none" normalizeH="0" baseline="0">
                <a:ln>
                  <a:noFill/>
                </a:ln>
                <a:effectLst/>
                <a:latin typeface="Gill Sans MT"/>
                <a:cs typeface="Times New Roman"/>
              </a:rPr>
              <a:t> as the </a:t>
            </a:r>
            <a:r>
              <a:rPr lang="en-US" altLang="en-US" sz="1700" b="1">
                <a:latin typeface="Gill Sans MT"/>
                <a:cs typeface="Times New Roman"/>
              </a:rPr>
              <a:t>O</a:t>
            </a:r>
            <a:r>
              <a:rPr kumimoji="0" lang="en-US" altLang="en-US" sz="1700" b="1" i="0" u="none" strike="noStrike" cap="none" normalizeH="0" baseline="0">
                <a:ln>
                  <a:noFill/>
                </a:ln>
                <a:effectLst/>
                <a:latin typeface="Gill Sans MT"/>
                <a:cs typeface="Times New Roman"/>
              </a:rPr>
              <a:t>rganization units</a:t>
            </a:r>
            <a:r>
              <a:rPr kumimoji="0" lang="en-US" altLang="en-US" sz="1700" b="0" i="0" u="none" strike="noStrike" cap="none" normalizeH="0" baseline="0">
                <a:ln>
                  <a:noFill/>
                </a:ln>
                <a:effectLst/>
                <a:latin typeface="Gill Sans MT"/>
                <a:cs typeface="Times New Roman"/>
              </a:rPr>
              <a:t>.</a:t>
            </a:r>
            <a:endParaRPr lang="en-US" altLang="en-US" sz="170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a:ln>
                  <a:noFill/>
                </a:ln>
                <a:effectLst/>
                <a:latin typeface="Gill Sans MT"/>
                <a:cs typeface="Times New Roman"/>
              </a:rPr>
              <a:t>Analyzed data for the </a:t>
            </a:r>
            <a:r>
              <a:rPr kumimoji="0" lang="en-US" altLang="en-US" sz="1700" b="1" i="0" u="none" strike="noStrike" cap="none" normalizeH="0" baseline="0">
                <a:ln>
                  <a:noFill/>
                </a:ln>
                <a:effectLst/>
                <a:latin typeface="Gill Sans MT"/>
                <a:cs typeface="Times New Roman"/>
              </a:rPr>
              <a:t>last 12 months</a:t>
            </a:r>
            <a:r>
              <a:rPr kumimoji="0" lang="en-US" altLang="en-US" sz="1700" b="0" i="0" u="none" strike="noStrike" cap="none" normalizeH="0" baseline="0">
                <a:ln>
                  <a:noFill/>
                </a:ln>
                <a:effectLst/>
                <a:latin typeface="Gill Sans MT"/>
                <a:cs typeface="Times New Roman"/>
              </a:rPr>
              <a:t>.</a:t>
            </a:r>
            <a:endParaRPr lang="en-US" altLang="en-US" sz="1700"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a:ln>
                  <a:noFill/>
                </a:ln>
                <a:effectLst/>
                <a:latin typeface="Gill Sans MT"/>
                <a:cs typeface="Times New Roman"/>
              </a:rPr>
              <a:t>Chose </a:t>
            </a:r>
            <a:r>
              <a:rPr kumimoji="0" lang="en-US" altLang="en-US" sz="1700" b="1" i="0" u="none" strike="noStrike" cap="none" normalizeH="0" baseline="0">
                <a:ln>
                  <a:noFill/>
                </a:ln>
                <a:effectLst/>
                <a:latin typeface="Gill Sans MT"/>
                <a:cs typeface="Times New Roman"/>
              </a:rPr>
              <a:t>"referrals"</a:t>
            </a:r>
            <a:r>
              <a:rPr kumimoji="0" lang="en-US" altLang="en-US" sz="1700" b="0" i="0" u="none" strike="noStrike" cap="none" normalizeH="0" baseline="0">
                <a:ln>
                  <a:noFill/>
                </a:ln>
                <a:effectLst/>
                <a:latin typeface="Gill Sans MT"/>
                <a:cs typeface="Times New Roman"/>
              </a:rPr>
              <a:t> as the data element group and visualized it.</a:t>
            </a:r>
            <a:endParaRPr lang="en-US" altLang="en-US" sz="1700" b="0" i="0" u="none" strike="noStrike" cap="none" normalizeH="0" baseline="0">
              <a:ln>
                <a:noFill/>
              </a:ln>
              <a:effectLst/>
              <a:latin typeface="Gill Sans MT"/>
              <a:cs typeface="Times New Roman"/>
            </a:endParaRPr>
          </a:p>
          <a:p>
            <a:pPr marR="0" lvl="0" algn="just" defTabSz="914400" rtl="0" eaLnBrk="0" fontAlgn="base" latinLnBrk="0" hangingPunct="0">
              <a:lnSpc>
                <a:spcPct val="100000"/>
              </a:lnSpc>
              <a:spcBef>
                <a:spcPct val="0"/>
              </a:spcBef>
              <a:spcAft>
                <a:spcPct val="0"/>
              </a:spcAft>
              <a:buClrTx/>
              <a:buSzTx/>
              <a:tabLst/>
            </a:pPr>
            <a:endParaRPr lang="en-US" altLang="en-US" b="0" i="0" u="none" strike="noStrike" cap="none" normalizeH="0" baseline="0">
              <a:ln>
                <a:noFill/>
              </a:ln>
              <a:effectLst/>
              <a:latin typeface="Gill Sans M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a:ln>
                  <a:noFill/>
                </a:ln>
                <a:effectLst/>
                <a:latin typeface="Gill Sans MT"/>
                <a:cs typeface="Times New Roman"/>
              </a:rPr>
              <a:t>Visualization Tools:</a:t>
            </a:r>
            <a:endParaRPr lang="en-US" altLang="en-US"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1" i="0" u="none" strike="noStrike" cap="none" normalizeH="0" baseline="0">
                <a:ln>
                  <a:noFill/>
                </a:ln>
                <a:effectLst/>
                <a:latin typeface="Gill Sans MT"/>
                <a:cs typeface="Times New Roman"/>
              </a:rPr>
              <a:t>Pivot Table </a:t>
            </a:r>
            <a:r>
              <a:rPr kumimoji="0" lang="en-US" altLang="en-US" sz="1700" b="0" i="0" u="none" strike="noStrike" cap="none" normalizeH="0" baseline="0">
                <a:ln>
                  <a:noFill/>
                </a:ln>
                <a:effectLst/>
                <a:latin typeface="Gill Sans MT"/>
                <a:cs typeface="Times New Roman"/>
              </a:rPr>
              <a:t>format for monthly breakdown.</a:t>
            </a:r>
            <a:endParaRPr lang="en-US" altLang="en-US" sz="1700"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1700" b="1">
                <a:latin typeface="Gill Sans MT"/>
                <a:cs typeface="Times New Roman"/>
              </a:rPr>
              <a:t>Column</a:t>
            </a:r>
            <a:r>
              <a:rPr kumimoji="0" lang="en-US" altLang="en-US" sz="1700" b="1" i="0" u="none" strike="noStrike" cap="none" normalizeH="0" baseline="0">
                <a:ln>
                  <a:noFill/>
                </a:ln>
                <a:effectLst/>
                <a:latin typeface="Gill Sans MT"/>
                <a:cs typeface="Times New Roman"/>
              </a:rPr>
              <a:t> chart </a:t>
            </a:r>
            <a:r>
              <a:rPr kumimoji="0" lang="en-US" altLang="en-US" sz="1700" b="0" i="0" u="none" strike="noStrike" cap="none" normalizeH="0" baseline="0">
                <a:ln>
                  <a:noFill/>
                </a:ln>
                <a:effectLst/>
                <a:latin typeface="Gill Sans MT"/>
                <a:cs typeface="Times New Roman"/>
              </a:rPr>
              <a:t>for total referrals comparison.</a:t>
            </a:r>
            <a:endParaRPr lang="en-US" altLang="en-US" sz="1700" b="0" i="0" u="none" strike="noStrike" cap="none" normalizeH="0" baseline="0">
              <a:ln>
                <a:noFill/>
              </a:ln>
              <a:effectLst/>
              <a:latin typeface="Gill Sans MT"/>
              <a:cs typeface="Times New Roman"/>
            </a:endParaRPr>
          </a:p>
          <a:p>
            <a:pPr marR="0" lvl="0" algn="just" defTabSz="914400" rtl="0" eaLnBrk="0" fontAlgn="base" latinLnBrk="0" hangingPunct="0">
              <a:lnSpc>
                <a:spcPct val="100000"/>
              </a:lnSpc>
              <a:spcBef>
                <a:spcPct val="0"/>
              </a:spcBef>
              <a:spcAft>
                <a:spcPct val="0"/>
              </a:spcAft>
              <a:buClrTx/>
              <a:buSzTx/>
              <a:tabLst/>
            </a:pPr>
            <a:endParaRPr lang="en-US" altLang="en-US" b="0" i="0" u="none" strike="noStrike" cap="none" normalizeH="0" baseline="0">
              <a:ln>
                <a:noFill/>
              </a:ln>
              <a:effectLst/>
              <a:latin typeface="Gill Sans M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a:ln>
                  <a:noFill/>
                </a:ln>
                <a:effectLst/>
                <a:latin typeface="Gill Sans MT"/>
                <a:cs typeface="Times New Roman"/>
              </a:rPr>
              <a:t>Limitation:</a:t>
            </a:r>
            <a:endParaRPr lang="en-US" altLang="en-US"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b="0" i="0" u="none" strike="noStrike" cap="none" normalizeH="0" baseline="0">
                <a:ln>
                  <a:noFill/>
                </a:ln>
                <a:effectLst/>
                <a:latin typeface="Gill Sans MT"/>
                <a:cs typeface="Times New Roman"/>
              </a:rPr>
              <a:t>Missing data observed for some months at </a:t>
            </a:r>
            <a:r>
              <a:rPr kumimoji="0" lang="en-US" altLang="en-US" sz="1700" b="1" i="0" u="none" strike="noStrike" cap="none" normalizeH="0" baseline="0" err="1">
                <a:ln>
                  <a:noFill/>
                </a:ln>
                <a:effectLst/>
                <a:latin typeface="Gill Sans MT"/>
                <a:cs typeface="Times New Roman"/>
              </a:rPr>
              <a:t>Ngelehun</a:t>
            </a:r>
            <a:r>
              <a:rPr kumimoji="0" lang="en-US" altLang="en-US" sz="1700" b="1" i="0" u="none" strike="noStrike" cap="none" normalizeH="0" baseline="0">
                <a:ln>
                  <a:noFill/>
                </a:ln>
                <a:effectLst/>
                <a:latin typeface="Gill Sans MT"/>
                <a:cs typeface="Times New Roman"/>
              </a:rPr>
              <a:t> CHC</a:t>
            </a:r>
            <a:r>
              <a:rPr kumimoji="0" lang="en-US" altLang="en-US" sz="1700" b="0" i="0" u="none" strike="noStrike" cap="none" normalizeH="0" baseline="0">
                <a:ln>
                  <a:noFill/>
                </a:ln>
                <a:effectLst/>
                <a:latin typeface="Gill Sans MT"/>
                <a:cs typeface="Times New Roman"/>
              </a:rPr>
              <a:t>, impacting direct comparisons.</a:t>
            </a:r>
            <a:endParaRPr lang="en-US" altLang="en-US" sz="1700" b="0" i="0" u="none" strike="noStrike" cap="none" normalizeH="0" baseline="0">
              <a:ln>
                <a:noFill/>
              </a:ln>
              <a:effectLst/>
              <a:latin typeface="Gill Sans MT"/>
              <a:cs typeface="Times New Roman"/>
            </a:endParaRPr>
          </a:p>
          <a:p>
            <a:pPr marR="0" lvl="0" algn="just" defTabSz="914400" rtl="0" eaLnBrk="0" fontAlgn="base" latinLnBrk="0" hangingPunct="0">
              <a:lnSpc>
                <a:spcPct val="100000"/>
              </a:lnSpc>
              <a:spcBef>
                <a:spcPct val="0"/>
              </a:spcBef>
              <a:spcAft>
                <a:spcPct val="0"/>
              </a:spcAft>
              <a:buClrTx/>
              <a:buSzTx/>
              <a:tabLst/>
            </a:pPr>
            <a:endParaRPr lang="en-US" altLang="en-US">
              <a:latin typeface="Gill Sans MT"/>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r>
              <a:rPr lang="en-US" altLang="en-US" b="1">
                <a:latin typeface="Gill Sans MT"/>
                <a:cs typeface="Times New Roman"/>
              </a:rPr>
              <a:t>Interpretation</a:t>
            </a:r>
            <a:r>
              <a:rPr kumimoji="0" lang="en-US" altLang="en-US" b="1" i="0" u="none" strike="noStrike" cap="none" normalizeH="0" baseline="0">
                <a:ln>
                  <a:noFill/>
                </a:ln>
                <a:effectLst/>
                <a:latin typeface="Gill Sans MT"/>
                <a:cs typeface="Times New Roman"/>
              </a:rPr>
              <a:t>:</a:t>
            </a:r>
            <a:endParaRPr lang="en-US" altLang="en-US" b="1" i="0" u="none" strike="noStrike" cap="none" normalizeH="0" baseline="0">
              <a:ln>
                <a:noFill/>
              </a:ln>
              <a:effectLst/>
              <a:latin typeface="Gill Sans MT"/>
              <a:cs typeface="Times New Roman"/>
            </a:endParaRPr>
          </a:p>
          <a:p>
            <a:pPr marL="285750" indent="-285750" algn="just" eaLnBrk="0" fontAlgn="base" hangingPunct="0">
              <a:spcBef>
                <a:spcPct val="0"/>
              </a:spcBef>
              <a:spcAft>
                <a:spcPct val="0"/>
              </a:spcAft>
              <a:buFont typeface="Arial" panose="020B0604020202020204" pitchFamily="34" charset="0"/>
              <a:buChar char="•"/>
            </a:pPr>
            <a:r>
              <a:rPr lang="en-US" sz="1700">
                <a:latin typeface="Gill Sans MT"/>
                <a:cs typeface="Times New Roman"/>
              </a:rPr>
              <a:t>Over the last 12 months, </a:t>
            </a:r>
            <a:r>
              <a:rPr lang="en-US" sz="1700" b="1">
                <a:latin typeface="Gill Sans MT"/>
                <a:cs typeface="Times New Roman"/>
              </a:rPr>
              <a:t>Jembe CHC had 772 referrals</a:t>
            </a:r>
            <a:r>
              <a:rPr lang="en-US" sz="1700">
                <a:latin typeface="Gill Sans MT"/>
                <a:cs typeface="Times New Roman"/>
              </a:rPr>
              <a:t>, significantly more than </a:t>
            </a:r>
            <a:r>
              <a:rPr lang="en-US" sz="1700" b="1" err="1">
                <a:latin typeface="Gill Sans MT"/>
                <a:cs typeface="Times New Roman"/>
              </a:rPr>
              <a:t>Ngelehun</a:t>
            </a:r>
            <a:r>
              <a:rPr lang="en-US" sz="1700" b="1">
                <a:latin typeface="Gill Sans MT"/>
                <a:cs typeface="Times New Roman"/>
              </a:rPr>
              <a:t> CHC's 261 referrals.</a:t>
            </a:r>
            <a:endParaRPr lang="en-US" sz="1700" b="0" i="0" u="none" strike="noStrike" cap="none" normalizeH="0" baseline="0">
              <a:ln>
                <a:noFill/>
              </a:ln>
              <a:effectLst/>
              <a:latin typeface="Gill Sans MT"/>
              <a:cs typeface="Times New Roman"/>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0" i="0" u="none" strike="noStrike" cap="none" normalizeH="0" baseline="0">
              <a:ln>
                <a:noFill/>
              </a:ln>
              <a:effectLst/>
              <a:latin typeface="Gill Sans MT"/>
              <a:cs typeface="Times New Roman" panose="02020603050405020304" pitchFamily="18" charset="0"/>
            </a:endParaRPr>
          </a:p>
        </p:txBody>
      </p:sp>
      <p:pic>
        <p:nvPicPr>
          <p:cNvPr id="6" name="Picture 5" descr="A green and white logo with a line and a graph&#10;&#10;Description automatically generated">
            <a:extLst>
              <a:ext uri="{FF2B5EF4-FFF2-40B4-BE49-F238E27FC236}">
                <a16:creationId xmlns:a16="http://schemas.microsoft.com/office/drawing/2014/main" id="{B7B1C4F4-CD11-D4EC-3CA7-8F07DF7F0753}"/>
              </a:ext>
            </a:extLst>
          </p:cNvPr>
          <p:cNvPicPr>
            <a:picLocks noChangeAspect="1"/>
          </p:cNvPicPr>
          <p:nvPr/>
        </p:nvPicPr>
        <p:blipFill>
          <a:blip r:embed="rId3"/>
          <a:stretch>
            <a:fillRect/>
          </a:stretch>
        </p:blipFill>
        <p:spPr>
          <a:xfrm>
            <a:off x="11447688" y="-3810"/>
            <a:ext cx="593215" cy="596115"/>
          </a:xfrm>
          <a:prstGeom prst="rect">
            <a:avLst/>
          </a:prstGeom>
        </p:spPr>
      </p:pic>
      <p:pic>
        <p:nvPicPr>
          <p:cNvPr id="8" name="Picture 7">
            <a:extLst>
              <a:ext uri="{FF2B5EF4-FFF2-40B4-BE49-F238E27FC236}">
                <a16:creationId xmlns:a16="http://schemas.microsoft.com/office/drawing/2014/main" id="{95586E22-56C4-9537-EEE7-E37F82D5AA4E}"/>
              </a:ext>
            </a:extLst>
          </p:cNvPr>
          <p:cNvPicPr>
            <a:picLocks noChangeAspect="1"/>
          </p:cNvPicPr>
          <p:nvPr/>
        </p:nvPicPr>
        <p:blipFill>
          <a:blip r:embed="rId4"/>
          <a:stretch>
            <a:fillRect/>
          </a:stretch>
        </p:blipFill>
        <p:spPr>
          <a:xfrm>
            <a:off x="5441292" y="1003950"/>
            <a:ext cx="4086755" cy="2853937"/>
          </a:xfrm>
          <a:prstGeom prst="rect">
            <a:avLst/>
          </a:prstGeom>
        </p:spPr>
      </p:pic>
      <p:pic>
        <p:nvPicPr>
          <p:cNvPr id="5" name="Picture 4" descr="A graph of a patient referral&#10;&#10;Description automatically generated">
            <a:extLst>
              <a:ext uri="{FF2B5EF4-FFF2-40B4-BE49-F238E27FC236}">
                <a16:creationId xmlns:a16="http://schemas.microsoft.com/office/drawing/2014/main" id="{17953144-97AB-76D2-0992-7AE1DC33771F}"/>
              </a:ext>
            </a:extLst>
          </p:cNvPr>
          <p:cNvPicPr>
            <a:picLocks noChangeAspect="1"/>
          </p:cNvPicPr>
          <p:nvPr/>
        </p:nvPicPr>
        <p:blipFill>
          <a:blip r:embed="rId5"/>
          <a:stretch>
            <a:fillRect/>
          </a:stretch>
        </p:blipFill>
        <p:spPr>
          <a:xfrm>
            <a:off x="7464670" y="3962450"/>
            <a:ext cx="4576233" cy="2834680"/>
          </a:xfrm>
          <a:prstGeom prst="rect">
            <a:avLst/>
          </a:prstGeom>
        </p:spPr>
      </p:pic>
    </p:spTree>
    <p:extLst>
      <p:ext uri="{BB962C8B-B14F-4D97-AF65-F5344CB8AC3E}">
        <p14:creationId xmlns:p14="http://schemas.microsoft.com/office/powerpoint/2010/main" val="2445292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A9C5E-47E9-24E8-8AEA-D9160C4393E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F7D9C21-51A0-CFDC-1F6D-0AB8FAF9D860}"/>
              </a:ext>
            </a:extLst>
          </p:cNvPr>
          <p:cNvSpPr txBox="1"/>
          <p:nvPr/>
        </p:nvSpPr>
        <p:spPr>
          <a:xfrm>
            <a:off x="102748" y="343472"/>
            <a:ext cx="12177644" cy="492443"/>
          </a:xfrm>
          <a:prstGeom prst="rect">
            <a:avLst/>
          </a:prstGeom>
          <a:noFill/>
        </p:spPr>
        <p:txBody>
          <a:bodyPr wrap="square" lIns="91440" tIns="45720" rIns="91440" bIns="45720" anchor="t">
            <a:spAutoFit/>
          </a:bodyPr>
          <a:lstStyle/>
          <a:p>
            <a:r>
              <a:rPr lang="en-US" sz="2600" b="1" spc="-150">
                <a:solidFill>
                  <a:schemeClr val="accent2">
                    <a:lumMod val="75000"/>
                  </a:schemeClr>
                </a:solidFill>
                <a:latin typeface="Gill Sans MT"/>
                <a:cs typeface="Times New Roman"/>
              </a:rPr>
              <a:t>Comparison of Cause of Referrals at Ngelehun CHC and Jembe CHC (Last 12 Months)</a:t>
            </a:r>
          </a:p>
        </p:txBody>
      </p:sp>
      <p:sp>
        <p:nvSpPr>
          <p:cNvPr id="3" name="Rectangle 4">
            <a:extLst>
              <a:ext uri="{FF2B5EF4-FFF2-40B4-BE49-F238E27FC236}">
                <a16:creationId xmlns:a16="http://schemas.microsoft.com/office/drawing/2014/main" id="{C287E239-622B-856C-2080-D93BD9A69A53}"/>
              </a:ext>
            </a:extLst>
          </p:cNvPr>
          <p:cNvSpPr>
            <a:spLocks noChangeArrowheads="1"/>
          </p:cNvSpPr>
          <p:nvPr/>
        </p:nvSpPr>
        <p:spPr bwMode="auto">
          <a:xfrm>
            <a:off x="201168" y="716702"/>
            <a:ext cx="6425774" cy="6478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a:ln>
                  <a:noFill/>
                </a:ln>
                <a:effectLst/>
                <a:latin typeface="Gill Sans MT"/>
                <a:cs typeface="Times New Roman"/>
              </a:rPr>
              <a:t>Data Collection Steps:</a:t>
            </a:r>
            <a:endParaRPr lang="en-US" altLang="en-US"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a:ln>
                  <a:noFill/>
                </a:ln>
                <a:effectLst/>
                <a:latin typeface="Gill Sans MT"/>
                <a:cs typeface="Times New Roman"/>
              </a:rPr>
              <a:t>Selected </a:t>
            </a:r>
            <a:r>
              <a:rPr kumimoji="0" lang="en-US" altLang="en-US" sz="1700" b="1" i="0" u="none" strike="noStrike" cap="none" normalizeH="0" baseline="0">
                <a:ln>
                  <a:noFill/>
                </a:ln>
                <a:effectLst/>
                <a:latin typeface="Gill Sans MT"/>
                <a:cs typeface="Times New Roman"/>
              </a:rPr>
              <a:t>Ngelehun CHC </a:t>
            </a:r>
            <a:r>
              <a:rPr kumimoji="0" lang="en-US" altLang="en-US" sz="1700" i="0" u="none" strike="noStrike" cap="none" normalizeH="0" baseline="0">
                <a:ln>
                  <a:noFill/>
                </a:ln>
                <a:effectLst/>
                <a:latin typeface="Gill Sans MT"/>
                <a:cs typeface="Times New Roman"/>
              </a:rPr>
              <a:t>and </a:t>
            </a:r>
            <a:r>
              <a:rPr kumimoji="0" lang="en-US" altLang="en-US" sz="1700" b="1" i="0" u="none" strike="noStrike" cap="none" normalizeH="0" baseline="0">
                <a:ln>
                  <a:noFill/>
                </a:ln>
                <a:effectLst/>
                <a:latin typeface="Gill Sans MT"/>
                <a:cs typeface="Times New Roman"/>
              </a:rPr>
              <a:t>Jembe CHC </a:t>
            </a:r>
            <a:r>
              <a:rPr kumimoji="0" lang="en-US" altLang="en-US" sz="1700" i="0" u="none" strike="noStrike" cap="none" normalizeH="0" baseline="0">
                <a:ln>
                  <a:noFill/>
                </a:ln>
                <a:effectLst/>
                <a:latin typeface="Gill Sans MT"/>
                <a:cs typeface="Times New Roman"/>
              </a:rPr>
              <a:t>as the organization units.</a:t>
            </a:r>
            <a:endParaRPr lang="en-US" altLang="en-US" sz="170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a:ln>
                  <a:noFill/>
                </a:ln>
                <a:effectLst/>
                <a:latin typeface="Gill Sans MT"/>
                <a:cs typeface="Times New Roman"/>
              </a:rPr>
              <a:t>Chose </a:t>
            </a:r>
            <a:r>
              <a:rPr kumimoji="0" lang="en-US" altLang="en-US" sz="1700" b="1" i="0" u="none" strike="noStrike" cap="none" normalizeH="0" baseline="0">
                <a:ln>
                  <a:noFill/>
                </a:ln>
                <a:effectLst/>
                <a:latin typeface="Gill Sans MT"/>
                <a:cs typeface="Times New Roman"/>
              </a:rPr>
              <a:t>"referrals" </a:t>
            </a:r>
            <a:r>
              <a:rPr kumimoji="0" lang="en-US" altLang="en-US" sz="1700" i="0" u="none" strike="noStrike" cap="none" normalizeH="0" baseline="0">
                <a:ln>
                  <a:noFill/>
                </a:ln>
                <a:effectLst/>
                <a:latin typeface="Gill Sans MT"/>
                <a:cs typeface="Times New Roman"/>
              </a:rPr>
              <a:t>as the data element group </a:t>
            </a:r>
            <a:r>
              <a:rPr lang="en-US" altLang="en-US" sz="1700">
                <a:latin typeface="Gill Sans MT"/>
                <a:cs typeface="Times New Roman"/>
              </a:rPr>
              <a:t>for the last 12 months.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i="0" u="none" strike="noStrike" cap="none" normalizeH="0" baseline="0">
              <a:ln>
                <a:noFill/>
              </a:ln>
              <a:effectLst/>
              <a:latin typeface="Gill Sans M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a:ln>
                  <a:noFill/>
                </a:ln>
                <a:effectLst/>
                <a:latin typeface="Gill Sans MT"/>
                <a:cs typeface="Times New Roman"/>
              </a:rPr>
              <a:t>Visualization Tools:</a:t>
            </a:r>
            <a:endParaRPr lang="en-US" altLang="en-US" b="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a:ln>
                  <a:noFill/>
                </a:ln>
                <a:effectLst/>
                <a:latin typeface="Gill Sans MT"/>
                <a:cs typeface="Times New Roman"/>
              </a:rPr>
              <a:t>The </a:t>
            </a:r>
            <a:r>
              <a:rPr kumimoji="0" lang="en-US" altLang="en-US" sz="1700" b="1" i="0" u="none" strike="noStrike" cap="none" normalizeH="0" baseline="0">
                <a:ln>
                  <a:noFill/>
                </a:ln>
                <a:effectLst/>
                <a:latin typeface="Gill Sans MT"/>
                <a:cs typeface="Times New Roman"/>
              </a:rPr>
              <a:t>pivot table of causes of referrals</a:t>
            </a:r>
            <a:r>
              <a:rPr kumimoji="0" lang="en-US" altLang="en-US" sz="1700" i="0" u="none" strike="noStrike" cap="none" normalizeH="0" baseline="0">
                <a:ln>
                  <a:noFill/>
                </a:ln>
                <a:effectLst/>
                <a:latin typeface="Gill Sans MT"/>
                <a:cs typeface="Times New Roman"/>
              </a:rPr>
              <a:t> for detailed reference.</a:t>
            </a:r>
            <a:endParaRPr lang="en-US" altLang="en-US" sz="1700" i="0" u="none" strike="noStrike" cap="none" normalizeH="0" baseline="0">
              <a:ln>
                <a:noFill/>
              </a:ln>
              <a:effectLst/>
              <a:latin typeface="Gill Sans MT"/>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700" i="0" u="none" strike="noStrike" cap="none" normalizeH="0" baseline="0">
                <a:ln>
                  <a:noFill/>
                </a:ln>
                <a:effectLst/>
                <a:latin typeface="Gill Sans MT"/>
                <a:cs typeface="Times New Roman"/>
              </a:rPr>
              <a:t>The </a:t>
            </a:r>
            <a:r>
              <a:rPr kumimoji="0" lang="en-US" altLang="en-US" sz="1700" b="1" i="0" u="none" strike="noStrike" cap="none" normalizeH="0" baseline="0">
                <a:ln>
                  <a:noFill/>
                </a:ln>
                <a:effectLst/>
                <a:latin typeface="Gill Sans MT"/>
                <a:cs typeface="Times New Roman"/>
              </a:rPr>
              <a:t>stacked bar chart</a:t>
            </a:r>
            <a:r>
              <a:rPr kumimoji="0" lang="en-US" altLang="en-US" sz="1700" i="0" u="none" strike="noStrike" cap="none" normalizeH="0" baseline="0">
                <a:ln>
                  <a:noFill/>
                </a:ln>
                <a:effectLst/>
                <a:latin typeface="Gill Sans MT"/>
                <a:cs typeface="Times New Roman"/>
              </a:rPr>
              <a:t> to highlight the significant differences visually.</a:t>
            </a:r>
            <a:endParaRPr lang="en-US" altLang="en-US" sz="1700" i="0" u="none" strike="noStrike" cap="none" normalizeH="0" baseline="0">
              <a:ln>
                <a:noFill/>
              </a:ln>
              <a:effectLst/>
              <a:latin typeface="Gill Sans MT"/>
              <a:cs typeface="Times New Roman"/>
            </a:endParaRPr>
          </a:p>
          <a:p>
            <a:pPr marR="0" lvl="0" algn="just" defTabSz="914400" rtl="0" eaLnBrk="0" fontAlgn="base" latinLnBrk="0" hangingPunct="0">
              <a:lnSpc>
                <a:spcPct val="100000"/>
              </a:lnSpc>
              <a:spcBef>
                <a:spcPct val="0"/>
              </a:spcBef>
              <a:spcAft>
                <a:spcPct val="0"/>
              </a:spcAft>
              <a:buClrTx/>
              <a:buSzTx/>
              <a:tabLst/>
            </a:pPr>
            <a:endParaRPr lang="en-US" altLang="en-US">
              <a:latin typeface="Gill Sans MT"/>
              <a:cs typeface="Times New Roman" panose="02020603050405020304" pitchFamily="18" charset="0"/>
            </a:endParaRPr>
          </a:p>
          <a:p>
            <a:pPr algn="just"/>
            <a:r>
              <a:rPr lang="en-US" b="1">
                <a:latin typeface="Gill Sans MT"/>
                <a:cs typeface="Times New Roman"/>
              </a:rPr>
              <a:t>Key Findings:</a:t>
            </a:r>
            <a:endParaRPr lang="en-US">
              <a:latin typeface="Gill Sans MT"/>
              <a:cs typeface="Times New Roman"/>
            </a:endParaRPr>
          </a:p>
          <a:p>
            <a:pPr algn="just"/>
            <a:r>
              <a:rPr lang="en-US" sz="1700" b="1">
                <a:latin typeface="Gill Sans MT"/>
                <a:cs typeface="Times New Roman"/>
              </a:rPr>
              <a:t>Jembe CHC:</a:t>
            </a:r>
          </a:p>
          <a:p>
            <a:pPr marL="285750" indent="-285750" algn="just">
              <a:buFont typeface="Arial" panose="020B0604020202020204" pitchFamily="34" charset="0"/>
              <a:buChar char="•"/>
            </a:pPr>
            <a:r>
              <a:rPr lang="en-US" sz="1700">
                <a:latin typeface="Gill Sans MT"/>
                <a:cs typeface="Times New Roman"/>
              </a:rPr>
              <a:t>High referrals for </a:t>
            </a:r>
            <a:r>
              <a:rPr lang="en-US" sz="1700" b="1">
                <a:latin typeface="Gill Sans MT"/>
                <a:cs typeface="Times New Roman"/>
              </a:rPr>
              <a:t>malaria (281 cases)</a:t>
            </a:r>
            <a:r>
              <a:rPr lang="en-US" sz="1700">
                <a:latin typeface="Gill Sans MT"/>
                <a:cs typeface="Times New Roman"/>
              </a:rPr>
              <a:t>, </a:t>
            </a:r>
            <a:r>
              <a:rPr lang="en-US" sz="1700" b="1" err="1">
                <a:latin typeface="Gill Sans MT"/>
                <a:cs typeface="Times New Roman"/>
              </a:rPr>
              <a:t>anaemia</a:t>
            </a:r>
            <a:r>
              <a:rPr lang="en-US" sz="1700" b="1">
                <a:latin typeface="Gill Sans MT"/>
                <a:cs typeface="Times New Roman"/>
              </a:rPr>
              <a:t> (191 cases)</a:t>
            </a:r>
            <a:r>
              <a:rPr lang="en-US" sz="1700">
                <a:latin typeface="Gill Sans MT"/>
                <a:cs typeface="Times New Roman"/>
              </a:rPr>
              <a:t>, and </a:t>
            </a:r>
            <a:r>
              <a:rPr lang="en-US" sz="1700" b="1">
                <a:latin typeface="Gill Sans MT"/>
                <a:cs typeface="Times New Roman"/>
              </a:rPr>
              <a:t>pneumonia (135 cases)</a:t>
            </a:r>
            <a:r>
              <a:rPr lang="en-US" sz="1700">
                <a:latin typeface="Gill Sans MT"/>
                <a:cs typeface="Times New Roman"/>
              </a:rPr>
              <a:t>.</a:t>
            </a:r>
          </a:p>
          <a:p>
            <a:pPr marL="285750" indent="-285750" algn="just">
              <a:buFont typeface="Arial" panose="020B0604020202020204" pitchFamily="34" charset="0"/>
              <a:buChar char="•"/>
            </a:pPr>
            <a:r>
              <a:rPr lang="en-US" sz="1700">
                <a:latin typeface="Gill Sans MT"/>
                <a:cs typeface="Times New Roman"/>
              </a:rPr>
              <a:t>Referrals for diverse conditions like clinical malnutrition and acute flaccid paralysis suggest a broader healthcare burden.</a:t>
            </a:r>
          </a:p>
          <a:p>
            <a:pPr algn="just"/>
            <a:r>
              <a:rPr lang="en-US" sz="1700" b="1">
                <a:latin typeface="Gill Sans MT"/>
                <a:cs typeface="Times New Roman"/>
              </a:rPr>
              <a:t>Ngelehun CHC:</a:t>
            </a:r>
          </a:p>
          <a:p>
            <a:pPr marL="285750" indent="-285750" algn="just">
              <a:buFont typeface="Arial" panose="020B0604020202020204" pitchFamily="34" charset="0"/>
              <a:buChar char="•"/>
            </a:pPr>
            <a:r>
              <a:rPr lang="en-US" sz="1700">
                <a:latin typeface="Gill Sans MT"/>
                <a:cs typeface="Times New Roman"/>
              </a:rPr>
              <a:t>Higher referrals for </a:t>
            </a:r>
            <a:r>
              <a:rPr lang="en-US" sz="1700" b="1">
                <a:latin typeface="Gill Sans MT"/>
                <a:cs typeface="Times New Roman"/>
              </a:rPr>
              <a:t>measles (144 cases)</a:t>
            </a:r>
            <a:r>
              <a:rPr lang="en-US" sz="1700">
                <a:latin typeface="Gill Sans MT"/>
                <a:cs typeface="Times New Roman"/>
              </a:rPr>
              <a:t> and </a:t>
            </a:r>
            <a:r>
              <a:rPr lang="en-US" sz="1700" b="1">
                <a:latin typeface="Gill Sans MT"/>
                <a:cs typeface="Times New Roman"/>
              </a:rPr>
              <a:t>dysentery (12 cases)</a:t>
            </a:r>
            <a:r>
              <a:rPr lang="en-US" sz="1700">
                <a:latin typeface="Gill Sans MT"/>
                <a:cs typeface="Times New Roman"/>
              </a:rPr>
              <a:t>.</a:t>
            </a:r>
          </a:p>
          <a:p>
            <a:pPr marL="285750" indent="-285750" algn="just">
              <a:buFont typeface="Arial" panose="020B0604020202020204" pitchFamily="34" charset="0"/>
              <a:buChar char="•"/>
            </a:pPr>
            <a:r>
              <a:rPr lang="en-US" sz="1700">
                <a:latin typeface="Gill Sans MT"/>
                <a:cs typeface="Times New Roman"/>
              </a:rPr>
              <a:t>Indicates possible outbreaks or a specific disease burden in the catchment area.</a:t>
            </a:r>
          </a:p>
          <a:p>
            <a:pPr marR="0" lvl="0" algn="just" defTabSz="914400" rtl="0" eaLnBrk="0" fontAlgn="base" latinLnBrk="0" hangingPunct="0">
              <a:lnSpc>
                <a:spcPct val="100000"/>
              </a:lnSpc>
              <a:spcBef>
                <a:spcPct val="0"/>
              </a:spcBef>
              <a:spcAft>
                <a:spcPct val="0"/>
              </a:spcAft>
              <a:buClrTx/>
              <a:buSzTx/>
              <a:tabLst/>
            </a:pPr>
            <a:endParaRPr lang="en-US" altLang="en-US" i="0" u="none" strike="noStrike" cap="none" normalizeH="0" baseline="0">
              <a:ln>
                <a:noFill/>
              </a:ln>
              <a:effectLst/>
              <a:latin typeface="Gill Sans M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b="0" i="0" u="none" strike="noStrike" cap="none" normalizeH="0" baseline="0">
              <a:ln>
                <a:noFill/>
              </a:ln>
              <a:effectLst/>
              <a:latin typeface="Gill Sans MT"/>
              <a:cs typeface="Times New Roman" panose="02020603050405020304" pitchFamily="18" charset="0"/>
            </a:endParaRPr>
          </a:p>
        </p:txBody>
      </p:sp>
      <p:pic>
        <p:nvPicPr>
          <p:cNvPr id="4" name="Picture 3" descr="A green and white logo with a line and a graph&#10;&#10;Description automatically generated">
            <a:extLst>
              <a:ext uri="{FF2B5EF4-FFF2-40B4-BE49-F238E27FC236}">
                <a16:creationId xmlns:a16="http://schemas.microsoft.com/office/drawing/2014/main" id="{6A2451D1-3E03-A338-B992-45DA7285CCCC}"/>
              </a:ext>
            </a:extLst>
          </p:cNvPr>
          <p:cNvPicPr>
            <a:picLocks noChangeAspect="1"/>
          </p:cNvPicPr>
          <p:nvPr/>
        </p:nvPicPr>
        <p:blipFill>
          <a:blip r:embed="rId3"/>
          <a:stretch>
            <a:fillRect/>
          </a:stretch>
        </p:blipFill>
        <p:spPr>
          <a:xfrm>
            <a:off x="11371442" y="0"/>
            <a:ext cx="525415" cy="492443"/>
          </a:xfrm>
          <a:prstGeom prst="rect">
            <a:avLst/>
          </a:prstGeom>
        </p:spPr>
      </p:pic>
      <p:pic>
        <p:nvPicPr>
          <p:cNvPr id="6" name="Picture 5">
            <a:extLst>
              <a:ext uri="{FF2B5EF4-FFF2-40B4-BE49-F238E27FC236}">
                <a16:creationId xmlns:a16="http://schemas.microsoft.com/office/drawing/2014/main" id="{DA5B0D6E-F63D-2231-5C72-6E0B2CBF11D6}"/>
              </a:ext>
            </a:extLst>
          </p:cNvPr>
          <p:cNvPicPr>
            <a:picLocks noChangeAspect="1"/>
          </p:cNvPicPr>
          <p:nvPr/>
        </p:nvPicPr>
        <p:blipFill>
          <a:blip r:embed="rId4"/>
          <a:stretch>
            <a:fillRect/>
          </a:stretch>
        </p:blipFill>
        <p:spPr>
          <a:xfrm>
            <a:off x="6626942" y="835915"/>
            <a:ext cx="5181762" cy="4435090"/>
          </a:xfrm>
          <a:prstGeom prst="rect">
            <a:avLst/>
          </a:prstGeom>
        </p:spPr>
      </p:pic>
      <p:pic>
        <p:nvPicPr>
          <p:cNvPr id="8" name="Picture 7">
            <a:extLst>
              <a:ext uri="{FF2B5EF4-FFF2-40B4-BE49-F238E27FC236}">
                <a16:creationId xmlns:a16="http://schemas.microsoft.com/office/drawing/2014/main" id="{29927B74-2979-19FB-E95D-9FD765C3304F}"/>
              </a:ext>
            </a:extLst>
          </p:cNvPr>
          <p:cNvPicPr>
            <a:picLocks noChangeAspect="1"/>
          </p:cNvPicPr>
          <p:nvPr/>
        </p:nvPicPr>
        <p:blipFill>
          <a:blip r:embed="rId5"/>
          <a:stretch>
            <a:fillRect/>
          </a:stretch>
        </p:blipFill>
        <p:spPr>
          <a:xfrm>
            <a:off x="6626942" y="5271005"/>
            <a:ext cx="5181762" cy="1466561"/>
          </a:xfrm>
          <a:prstGeom prst="rect">
            <a:avLst/>
          </a:prstGeom>
        </p:spPr>
      </p:pic>
    </p:spTree>
    <p:extLst>
      <p:ext uri="{BB962C8B-B14F-4D97-AF65-F5344CB8AC3E}">
        <p14:creationId xmlns:p14="http://schemas.microsoft.com/office/powerpoint/2010/main" val="2508972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461AD-CB1A-AD1A-F213-96E256EED49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565D81-400F-2226-E0F1-2D084FF86D8B}"/>
              </a:ext>
            </a:extLst>
          </p:cNvPr>
          <p:cNvSpPr txBox="1"/>
          <p:nvPr/>
        </p:nvSpPr>
        <p:spPr>
          <a:xfrm>
            <a:off x="504693" y="4766214"/>
            <a:ext cx="11612880" cy="1754326"/>
          </a:xfrm>
          <a:prstGeom prst="rect">
            <a:avLst/>
          </a:prstGeom>
          <a:noFill/>
        </p:spPr>
        <p:txBody>
          <a:bodyPr wrap="square">
            <a:spAutoFit/>
          </a:bodyPr>
          <a:lstStyle/>
          <a:p>
            <a:pPr algn="just"/>
            <a:endParaRPr lang="en-US">
              <a:latin typeface="Times New Roman" panose="02020603050405020304" pitchFamily="18" charset="0"/>
              <a:cs typeface="Times New Roman" panose="02020603050405020304" pitchFamily="18" charset="0"/>
            </a:endParaRPr>
          </a:p>
          <a:p>
            <a:pPr algn="just"/>
            <a:r>
              <a:rPr lang="en-US" b="1">
                <a:latin typeface="Times New Roman" panose="02020603050405020304" pitchFamily="18" charset="0"/>
                <a:cs typeface="Times New Roman" panose="02020603050405020304" pitchFamily="18" charset="0"/>
              </a:rPr>
              <a:t>Implications:</a:t>
            </a:r>
          </a:p>
          <a:p>
            <a:pPr marL="285750" indent="-285750" algn="just">
              <a:buFont typeface="Arial" panose="020B0604020202020204" pitchFamily="34" charset="0"/>
              <a:buChar char="•"/>
            </a:pPr>
            <a:r>
              <a:rPr lang="en-US" sz="1700">
                <a:latin typeface="Times New Roman" panose="02020603050405020304" pitchFamily="18" charset="0"/>
                <a:cs typeface="Times New Roman" panose="02020603050405020304" pitchFamily="18" charset="0"/>
              </a:rPr>
              <a:t>The disparity in causes of referral reflects:</a:t>
            </a:r>
          </a:p>
          <a:p>
            <a:pPr marL="285750" indent="-285750" algn="just">
              <a:buFont typeface="Arial" panose="020B0604020202020204" pitchFamily="34" charset="0"/>
              <a:buChar char="•"/>
            </a:pPr>
            <a:r>
              <a:rPr lang="en-US" sz="1700">
                <a:latin typeface="Times New Roman" panose="02020603050405020304" pitchFamily="18" charset="0"/>
                <a:cs typeface="Times New Roman" panose="02020603050405020304" pitchFamily="18" charset="0"/>
              </a:rPr>
              <a:t>Differences in </a:t>
            </a:r>
            <a:r>
              <a:rPr lang="en-US" sz="1700" b="1">
                <a:latin typeface="Times New Roman" panose="02020603050405020304" pitchFamily="18" charset="0"/>
                <a:cs typeface="Times New Roman" panose="02020603050405020304" pitchFamily="18" charset="0"/>
              </a:rPr>
              <a:t>disease prevalence</a:t>
            </a:r>
            <a:r>
              <a:rPr lang="en-US" sz="1700">
                <a:latin typeface="Times New Roman" panose="02020603050405020304" pitchFamily="18" charset="0"/>
                <a:cs typeface="Times New Roman" panose="02020603050405020304" pitchFamily="18" charset="0"/>
              </a:rPr>
              <a:t> between the regions.</a:t>
            </a:r>
          </a:p>
          <a:p>
            <a:pPr marL="285750" indent="-285750" algn="just">
              <a:buFont typeface="Arial" panose="020B0604020202020204" pitchFamily="34" charset="0"/>
              <a:buChar char="•"/>
            </a:pPr>
            <a:r>
              <a:rPr lang="en-US" sz="1700">
                <a:latin typeface="Times New Roman" panose="02020603050405020304" pitchFamily="18" charset="0"/>
                <a:cs typeface="Times New Roman" panose="02020603050405020304" pitchFamily="18" charset="0"/>
              </a:rPr>
              <a:t>Variations in </a:t>
            </a:r>
            <a:r>
              <a:rPr lang="en-US" sz="1700" b="1">
                <a:latin typeface="Times New Roman" panose="02020603050405020304" pitchFamily="18" charset="0"/>
                <a:cs typeface="Times New Roman" panose="02020603050405020304" pitchFamily="18" charset="0"/>
              </a:rPr>
              <a:t>healthcare resources and service availability</a:t>
            </a:r>
            <a:r>
              <a:rPr lang="en-US" sz="170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1700" b="1">
                <a:latin typeface="Times New Roman" panose="02020603050405020304" pitchFamily="18" charset="0"/>
                <a:cs typeface="Times New Roman" panose="02020603050405020304" pitchFamily="18" charset="0"/>
              </a:rPr>
              <a:t>Jembe CHC</a:t>
            </a:r>
            <a:r>
              <a:rPr lang="en-US" sz="1700">
                <a:latin typeface="Times New Roman" panose="02020603050405020304" pitchFamily="18" charset="0"/>
                <a:cs typeface="Times New Roman" panose="02020603050405020304" pitchFamily="18" charset="0"/>
              </a:rPr>
              <a:t> appears to handle a wider array of severe cases requiring specialized care.</a:t>
            </a:r>
          </a:p>
        </p:txBody>
      </p:sp>
      <p:pic>
        <p:nvPicPr>
          <p:cNvPr id="5" name="Picture 4">
            <a:extLst>
              <a:ext uri="{FF2B5EF4-FFF2-40B4-BE49-F238E27FC236}">
                <a16:creationId xmlns:a16="http://schemas.microsoft.com/office/drawing/2014/main" id="{BBE2492D-74C4-807B-1CD8-0EE1311DF51B}"/>
              </a:ext>
            </a:extLst>
          </p:cNvPr>
          <p:cNvPicPr>
            <a:picLocks noChangeAspect="1"/>
          </p:cNvPicPr>
          <p:nvPr/>
        </p:nvPicPr>
        <p:blipFill>
          <a:blip r:embed="rId2"/>
          <a:stretch>
            <a:fillRect/>
          </a:stretch>
        </p:blipFill>
        <p:spPr>
          <a:xfrm>
            <a:off x="0" y="96655"/>
            <a:ext cx="12192000" cy="4993206"/>
          </a:xfrm>
          <a:prstGeom prst="rect">
            <a:avLst/>
          </a:prstGeom>
        </p:spPr>
      </p:pic>
    </p:spTree>
    <p:extLst>
      <p:ext uri="{BB962C8B-B14F-4D97-AF65-F5344CB8AC3E}">
        <p14:creationId xmlns:p14="http://schemas.microsoft.com/office/powerpoint/2010/main" val="1446519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BA5F1-32B3-72F8-0888-CF2814E5749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3849F91-FD82-C7A9-FD08-D427066A2CE9}"/>
              </a:ext>
            </a:extLst>
          </p:cNvPr>
          <p:cNvSpPr txBox="1"/>
          <p:nvPr/>
        </p:nvSpPr>
        <p:spPr>
          <a:xfrm>
            <a:off x="410684" y="276602"/>
            <a:ext cx="12890090" cy="861774"/>
          </a:xfrm>
          <a:prstGeom prst="rect">
            <a:avLst/>
          </a:prstGeom>
          <a:noFill/>
        </p:spPr>
        <p:txBody>
          <a:bodyPr wrap="square" lIns="91440" tIns="45720" rIns="91440" bIns="45720" anchor="t">
            <a:spAutoFit/>
          </a:bodyPr>
          <a:lstStyle/>
          <a:p>
            <a:r>
              <a:rPr lang="en-US" sz="2500" b="1" spc="-150">
                <a:solidFill>
                  <a:schemeClr val="accent2">
                    <a:lumMod val="75000"/>
                  </a:schemeClr>
                </a:solidFill>
                <a:latin typeface="Gill Sans MT"/>
                <a:cs typeface="Times New Roman"/>
              </a:rPr>
              <a:t>Patient Characteristics and Referral Patterns at Ngelehun CHC and Jembe CHC </a:t>
            </a:r>
          </a:p>
          <a:p>
            <a:r>
              <a:rPr lang="en-US" sz="2500" b="1" spc="-150">
                <a:solidFill>
                  <a:schemeClr val="accent2">
                    <a:lumMod val="75000"/>
                  </a:schemeClr>
                </a:solidFill>
                <a:latin typeface="Gill Sans MT"/>
                <a:cs typeface="Times New Roman"/>
              </a:rPr>
              <a:t>                                                                                                                    (Last 12 Months)</a:t>
            </a:r>
            <a:endParaRPr lang="en-US" sz="2500" spc="-150">
              <a:solidFill>
                <a:schemeClr val="accent2">
                  <a:lumMod val="75000"/>
                </a:schemeClr>
              </a:solidFill>
              <a:latin typeface="Gill Sans MT"/>
              <a:cs typeface="Times New Roman"/>
            </a:endParaRPr>
          </a:p>
        </p:txBody>
      </p:sp>
      <p:sp>
        <p:nvSpPr>
          <p:cNvPr id="9" name="TextBox 8">
            <a:extLst>
              <a:ext uri="{FF2B5EF4-FFF2-40B4-BE49-F238E27FC236}">
                <a16:creationId xmlns:a16="http://schemas.microsoft.com/office/drawing/2014/main" id="{A7F8C4EF-E8A1-EBA0-63A8-6D0CB7FCCD22}"/>
              </a:ext>
            </a:extLst>
          </p:cNvPr>
          <p:cNvSpPr txBox="1"/>
          <p:nvPr/>
        </p:nvSpPr>
        <p:spPr>
          <a:xfrm>
            <a:off x="410684" y="707489"/>
            <a:ext cx="5990116" cy="6063198"/>
          </a:xfrm>
          <a:prstGeom prst="rect">
            <a:avLst/>
          </a:prstGeom>
          <a:noFill/>
        </p:spPr>
        <p:txBody>
          <a:bodyPr wrap="square" lIns="91440" tIns="45720" rIns="91440" bIns="45720" anchor="t">
            <a:spAutoFit/>
          </a:bodyPr>
          <a:lstStyle/>
          <a:p>
            <a:pPr algn="just"/>
            <a:r>
              <a:rPr lang="en-US" sz="1700" b="1">
                <a:latin typeface="Gill Sans MT"/>
                <a:cs typeface="Times New Roman"/>
              </a:rPr>
              <a:t>Data Collection Steps:</a:t>
            </a:r>
            <a:endParaRPr lang="en-US" sz="1700">
              <a:latin typeface="Gill Sans MT"/>
              <a:cs typeface="Times New Roman"/>
            </a:endParaRPr>
          </a:p>
          <a:p>
            <a:pPr marL="285750" indent="-285750" algn="just">
              <a:buFont typeface="Arial" panose="020B0604020202020204" pitchFamily="34" charset="0"/>
              <a:buChar char="•"/>
            </a:pPr>
            <a:r>
              <a:rPr lang="en-US" sz="1600">
                <a:latin typeface="Gill Sans MT"/>
                <a:cs typeface="Times New Roman"/>
              </a:rPr>
              <a:t>Selected </a:t>
            </a:r>
            <a:r>
              <a:rPr lang="en-US" sz="1600" b="1">
                <a:latin typeface="Gill Sans MT"/>
                <a:cs typeface="Times New Roman"/>
              </a:rPr>
              <a:t>Ngelehun CHC</a:t>
            </a:r>
            <a:r>
              <a:rPr lang="en-US" sz="1600">
                <a:latin typeface="Gill Sans MT"/>
                <a:cs typeface="Times New Roman"/>
              </a:rPr>
              <a:t> and </a:t>
            </a:r>
            <a:r>
              <a:rPr lang="en-US" sz="1600" b="1">
                <a:latin typeface="Gill Sans MT"/>
                <a:cs typeface="Times New Roman"/>
              </a:rPr>
              <a:t>Jembe CHC</a:t>
            </a:r>
            <a:r>
              <a:rPr lang="en-US" sz="1600">
                <a:latin typeface="Gill Sans MT"/>
                <a:cs typeface="Times New Roman"/>
              </a:rPr>
              <a:t> as organization units.</a:t>
            </a:r>
          </a:p>
          <a:p>
            <a:pPr marL="285750" indent="-285750" algn="just">
              <a:buFont typeface="Arial" panose="020B0604020202020204" pitchFamily="34" charset="0"/>
              <a:buChar char="•"/>
            </a:pPr>
            <a:r>
              <a:rPr lang="en-US" sz="1600">
                <a:latin typeface="Gill Sans MT"/>
                <a:cs typeface="Times New Roman"/>
              </a:rPr>
              <a:t>Analyzed data from the </a:t>
            </a:r>
            <a:r>
              <a:rPr lang="en-US" sz="1600" b="1">
                <a:latin typeface="Gill Sans MT"/>
                <a:cs typeface="Times New Roman"/>
              </a:rPr>
              <a:t>Malaria Case Diagnosis, Treatment, and Investigation program</a:t>
            </a:r>
            <a:r>
              <a:rPr lang="en-US" sz="1600">
                <a:latin typeface="Gill Sans MT"/>
                <a:cs typeface="Times New Roman"/>
              </a:rPr>
              <a:t>.</a:t>
            </a:r>
          </a:p>
          <a:p>
            <a:pPr marL="285750" indent="-285750" algn="just">
              <a:buFont typeface="Arial" panose="020B0604020202020204" pitchFamily="34" charset="0"/>
              <a:buChar char="•"/>
            </a:pPr>
            <a:r>
              <a:rPr lang="en-US" sz="1600">
                <a:latin typeface="Gill Sans MT"/>
                <a:cs typeface="Times New Roman"/>
              </a:rPr>
              <a:t>Included key data elements: </a:t>
            </a:r>
            <a:r>
              <a:rPr lang="en-US" sz="1600" b="1">
                <a:latin typeface="Gill Sans MT"/>
                <a:cs typeface="Times New Roman"/>
              </a:rPr>
              <a:t>Referral status</a:t>
            </a:r>
            <a:r>
              <a:rPr lang="en-US" sz="1600">
                <a:latin typeface="Gill Sans MT"/>
                <a:cs typeface="Times New Roman"/>
              </a:rPr>
              <a:t>, </a:t>
            </a:r>
            <a:r>
              <a:rPr lang="en-US" sz="1600" b="1">
                <a:latin typeface="Gill Sans MT"/>
                <a:cs typeface="Times New Roman"/>
              </a:rPr>
              <a:t>Age (years)</a:t>
            </a:r>
            <a:r>
              <a:rPr lang="en-US" sz="1600">
                <a:latin typeface="Gill Sans MT"/>
                <a:cs typeface="Times New Roman"/>
              </a:rPr>
              <a:t> and </a:t>
            </a:r>
            <a:r>
              <a:rPr lang="en-US" sz="1600" b="1">
                <a:latin typeface="Gill Sans MT"/>
                <a:cs typeface="Times New Roman"/>
              </a:rPr>
              <a:t>Sex</a:t>
            </a:r>
          </a:p>
          <a:p>
            <a:pPr algn="just"/>
            <a:endParaRPr lang="en-US" sz="1600" b="1">
              <a:latin typeface="Gill Sans MT"/>
              <a:cs typeface="Times New Roman" panose="02020603050405020304" pitchFamily="18" charset="0"/>
            </a:endParaRPr>
          </a:p>
          <a:p>
            <a:pPr algn="just"/>
            <a:r>
              <a:rPr lang="en-US" sz="1700" b="1">
                <a:latin typeface="Gill Sans MT"/>
                <a:cs typeface="Times New Roman"/>
              </a:rPr>
              <a:t>Insights from Ngelehun CHC Data:</a:t>
            </a:r>
            <a:endParaRPr lang="en-US" sz="1700">
              <a:latin typeface="Gill Sans MT"/>
              <a:cs typeface="Times New Roman"/>
            </a:endParaRPr>
          </a:p>
          <a:p>
            <a:pPr algn="just"/>
            <a:r>
              <a:rPr lang="en-US" sz="1600" b="1">
                <a:latin typeface="Gill Sans MT"/>
                <a:cs typeface="Times New Roman"/>
              </a:rPr>
              <a:t>Referral Patterns:</a:t>
            </a:r>
          </a:p>
          <a:p>
            <a:pPr marL="285750" indent="-285750" algn="just">
              <a:buFont typeface="Arial" panose="020B0604020202020204" pitchFamily="34" charset="0"/>
              <a:buChar char="•"/>
            </a:pPr>
            <a:r>
              <a:rPr lang="en-US" sz="1600">
                <a:latin typeface="Gill Sans MT"/>
                <a:cs typeface="Times New Roman"/>
              </a:rPr>
              <a:t>Majority of patients were </a:t>
            </a:r>
            <a:r>
              <a:rPr lang="en-US" sz="1600" b="1">
                <a:latin typeface="Gill Sans MT"/>
                <a:cs typeface="Times New Roman"/>
              </a:rPr>
              <a:t>not referred</a:t>
            </a:r>
            <a:r>
              <a:rPr lang="en-US" sz="1600">
                <a:latin typeface="Gill Sans MT"/>
                <a:cs typeface="Times New Roman"/>
              </a:rPr>
              <a:t> ("No").</a:t>
            </a:r>
          </a:p>
          <a:p>
            <a:pPr marL="285750" indent="-285750" algn="just">
              <a:buFont typeface="Arial" panose="020B0604020202020204" pitchFamily="34" charset="0"/>
              <a:buChar char="•"/>
            </a:pPr>
            <a:r>
              <a:rPr lang="en-US" sz="1600">
                <a:latin typeface="Gill Sans MT"/>
                <a:cs typeface="Times New Roman"/>
              </a:rPr>
              <a:t>A large portion of entries were marked as </a:t>
            </a:r>
            <a:r>
              <a:rPr lang="en-US" sz="1600" b="1">
                <a:latin typeface="Gill Sans MT"/>
                <a:cs typeface="Times New Roman"/>
              </a:rPr>
              <a:t>"N/A"</a:t>
            </a:r>
            <a:r>
              <a:rPr lang="en-US" sz="1600">
                <a:latin typeface="Gill Sans MT"/>
                <a:cs typeface="Times New Roman"/>
              </a:rPr>
              <a:t> for referral status, reflecting incomplete data.</a:t>
            </a:r>
          </a:p>
          <a:p>
            <a:pPr algn="just"/>
            <a:r>
              <a:rPr lang="en-US" sz="1600" b="1">
                <a:latin typeface="Gill Sans MT"/>
                <a:cs typeface="Times New Roman"/>
              </a:rPr>
              <a:t>Patient Characteristics:</a:t>
            </a:r>
            <a:endParaRPr lang="en-US" sz="1600">
              <a:latin typeface="Gill Sans MT"/>
              <a:cs typeface="Times New Roman"/>
            </a:endParaRPr>
          </a:p>
          <a:p>
            <a:pPr marL="285750" indent="-285750" algn="just">
              <a:buFont typeface="Arial" panose="020B0604020202020204" pitchFamily="34" charset="0"/>
              <a:buChar char="•"/>
            </a:pPr>
            <a:r>
              <a:rPr lang="en-US" sz="1600" b="1">
                <a:latin typeface="Gill Sans MT"/>
                <a:cs typeface="Times New Roman"/>
              </a:rPr>
              <a:t>Age Distribution: </a:t>
            </a:r>
            <a:r>
              <a:rPr lang="en-US" sz="1600">
                <a:latin typeface="Gill Sans MT"/>
                <a:cs typeface="Times New Roman"/>
              </a:rPr>
              <a:t>Ages ranged from </a:t>
            </a:r>
            <a:r>
              <a:rPr lang="en-US" sz="1600" b="1">
                <a:latin typeface="Gill Sans MT"/>
                <a:cs typeface="Times New Roman"/>
              </a:rPr>
              <a:t>infants (0 years)</a:t>
            </a:r>
            <a:r>
              <a:rPr lang="en-US" sz="1600">
                <a:latin typeface="Gill Sans MT"/>
                <a:cs typeface="Times New Roman"/>
              </a:rPr>
              <a:t> to </a:t>
            </a:r>
            <a:r>
              <a:rPr lang="en-US" sz="1600" b="1">
                <a:latin typeface="Gill Sans MT"/>
                <a:cs typeface="Times New Roman"/>
              </a:rPr>
              <a:t>43 years</a:t>
            </a:r>
            <a:r>
              <a:rPr lang="en-US" sz="1600">
                <a:latin typeface="Gill Sans MT"/>
                <a:cs typeface="Times New Roman"/>
              </a:rPr>
              <a:t>. Notable number of </a:t>
            </a:r>
            <a:r>
              <a:rPr lang="en-US" sz="1600" b="1">
                <a:latin typeface="Gill Sans MT"/>
                <a:cs typeface="Times New Roman"/>
              </a:rPr>
              <a:t>pediatric cases</a:t>
            </a:r>
            <a:r>
              <a:rPr lang="en-US" sz="1600">
                <a:latin typeface="Gill Sans MT"/>
                <a:cs typeface="Times New Roman"/>
              </a:rPr>
              <a:t>.</a:t>
            </a:r>
          </a:p>
          <a:p>
            <a:pPr marL="285750" indent="-285750" algn="just">
              <a:buFont typeface="Arial" panose="020B0604020202020204" pitchFamily="34" charset="0"/>
              <a:buChar char="•"/>
            </a:pPr>
            <a:r>
              <a:rPr lang="en-US" sz="1600" b="1">
                <a:latin typeface="Gill Sans MT"/>
                <a:cs typeface="Times New Roman"/>
              </a:rPr>
              <a:t>Gender Distribution:  </a:t>
            </a:r>
            <a:r>
              <a:rPr lang="en-US" sz="1600">
                <a:latin typeface="Gill Sans MT"/>
                <a:cs typeface="Times New Roman"/>
              </a:rPr>
              <a:t>Majority of patients were </a:t>
            </a:r>
            <a:r>
              <a:rPr lang="en-US" sz="1600" b="1">
                <a:latin typeface="Gill Sans MT"/>
                <a:cs typeface="Times New Roman"/>
              </a:rPr>
              <a:t>female</a:t>
            </a:r>
            <a:r>
              <a:rPr lang="en-US" sz="1600">
                <a:latin typeface="Gill Sans MT"/>
                <a:cs typeface="Times New Roman"/>
              </a:rPr>
              <a:t>, though some entries lacked gender information ("N/A").</a:t>
            </a:r>
          </a:p>
          <a:p>
            <a:pPr algn="just"/>
            <a:endParaRPr lang="en-US" sz="1700" b="1">
              <a:latin typeface="Gill Sans MT"/>
              <a:cs typeface="Times New Roman" panose="02020603050405020304" pitchFamily="18" charset="0"/>
            </a:endParaRPr>
          </a:p>
          <a:p>
            <a:pPr algn="just"/>
            <a:r>
              <a:rPr lang="en-US" sz="1700" b="1">
                <a:latin typeface="Gill Sans MT"/>
                <a:cs typeface="Times New Roman"/>
              </a:rPr>
              <a:t>Limitations:</a:t>
            </a:r>
            <a:endParaRPr lang="en-US" sz="1700">
              <a:latin typeface="Gill Sans MT"/>
              <a:cs typeface="Times New Roman"/>
            </a:endParaRPr>
          </a:p>
          <a:p>
            <a:pPr marL="285750" indent="-285750" algn="just">
              <a:buFont typeface="Arial" panose="020B0604020202020204" pitchFamily="34" charset="0"/>
              <a:buChar char="•"/>
            </a:pPr>
            <a:r>
              <a:rPr lang="en-US" sz="1600" b="1">
                <a:latin typeface="Gill Sans MT"/>
                <a:cs typeface="Times New Roman"/>
              </a:rPr>
              <a:t>Incomplete documentation </a:t>
            </a:r>
            <a:r>
              <a:rPr lang="en-US" sz="1600">
                <a:latin typeface="Gill Sans MT"/>
                <a:cs typeface="Times New Roman"/>
              </a:rPr>
              <a:t>in Ngelehun CHC data, particularly in referral status and gender information.</a:t>
            </a:r>
          </a:p>
          <a:p>
            <a:pPr marL="285750" indent="-285750" algn="just">
              <a:buFont typeface="Arial" panose="020B0604020202020204" pitchFamily="34" charset="0"/>
              <a:buChar char="•"/>
            </a:pPr>
            <a:r>
              <a:rPr lang="en-US" sz="1600">
                <a:latin typeface="Gill Sans MT"/>
                <a:cs typeface="Times New Roman"/>
              </a:rPr>
              <a:t>Lack of data for </a:t>
            </a:r>
            <a:r>
              <a:rPr lang="en-US" sz="1600" b="1">
                <a:latin typeface="Gill Sans MT"/>
                <a:cs typeface="Times New Roman"/>
              </a:rPr>
              <a:t>Jembe CHC </a:t>
            </a:r>
            <a:r>
              <a:rPr lang="en-US" sz="1600">
                <a:latin typeface="Gill Sans MT"/>
                <a:cs typeface="Times New Roman"/>
              </a:rPr>
              <a:t>restricts the ability to conduct a full comparative analysis.</a:t>
            </a:r>
          </a:p>
        </p:txBody>
      </p:sp>
      <p:pic>
        <p:nvPicPr>
          <p:cNvPr id="4" name="Picture 3">
            <a:extLst>
              <a:ext uri="{FF2B5EF4-FFF2-40B4-BE49-F238E27FC236}">
                <a16:creationId xmlns:a16="http://schemas.microsoft.com/office/drawing/2014/main" id="{8B600C67-4187-5CB3-15D0-8B1157F31207}"/>
              </a:ext>
            </a:extLst>
          </p:cNvPr>
          <p:cNvPicPr>
            <a:picLocks noChangeAspect="1"/>
          </p:cNvPicPr>
          <p:nvPr/>
        </p:nvPicPr>
        <p:blipFill>
          <a:blip r:embed="rId2"/>
          <a:stretch>
            <a:fillRect/>
          </a:stretch>
        </p:blipFill>
        <p:spPr>
          <a:xfrm>
            <a:off x="11135826" y="358397"/>
            <a:ext cx="645490" cy="698183"/>
          </a:xfrm>
          <a:prstGeom prst="rect">
            <a:avLst/>
          </a:prstGeom>
        </p:spPr>
      </p:pic>
      <p:pic>
        <p:nvPicPr>
          <p:cNvPr id="8" name="Picture 7">
            <a:extLst>
              <a:ext uri="{FF2B5EF4-FFF2-40B4-BE49-F238E27FC236}">
                <a16:creationId xmlns:a16="http://schemas.microsoft.com/office/drawing/2014/main" id="{7F717BC7-B953-9F96-6909-88889F2D14AC}"/>
              </a:ext>
            </a:extLst>
          </p:cNvPr>
          <p:cNvPicPr>
            <a:picLocks noChangeAspect="1"/>
          </p:cNvPicPr>
          <p:nvPr/>
        </p:nvPicPr>
        <p:blipFill>
          <a:blip r:embed="rId3"/>
          <a:stretch>
            <a:fillRect/>
          </a:stretch>
        </p:blipFill>
        <p:spPr>
          <a:xfrm>
            <a:off x="6482081" y="1360462"/>
            <a:ext cx="5448002" cy="5220936"/>
          </a:xfrm>
          <a:prstGeom prst="rect">
            <a:avLst/>
          </a:prstGeom>
        </p:spPr>
      </p:pic>
    </p:spTree>
    <p:extLst>
      <p:ext uri="{BB962C8B-B14F-4D97-AF65-F5344CB8AC3E}">
        <p14:creationId xmlns:p14="http://schemas.microsoft.com/office/powerpoint/2010/main" val="1687323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9E731-4CA6-0662-6FFB-2F8DE02EA93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D3CBE6B-78A1-8647-FB26-3C713D5727B5}"/>
              </a:ext>
            </a:extLst>
          </p:cNvPr>
          <p:cNvSpPr txBox="1"/>
          <p:nvPr/>
        </p:nvSpPr>
        <p:spPr>
          <a:xfrm>
            <a:off x="525504" y="5619689"/>
            <a:ext cx="108887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Gill Sans MT"/>
                <a:cs typeface="Times New Roman"/>
              </a:rPr>
              <a:t>Interpretation: </a:t>
            </a:r>
            <a:r>
              <a:rPr lang="en-US">
                <a:latin typeface="Gill Sans MT"/>
                <a:cs typeface="Times New Roman"/>
              </a:rPr>
              <a:t>The stacked column chart shows that the </a:t>
            </a:r>
            <a:r>
              <a:rPr lang="en-US" b="1">
                <a:latin typeface="Gill Sans MT"/>
                <a:cs typeface="Times New Roman"/>
              </a:rPr>
              <a:t>majority</a:t>
            </a:r>
            <a:r>
              <a:rPr lang="en-US">
                <a:latin typeface="Gill Sans MT"/>
                <a:cs typeface="Times New Roman"/>
              </a:rPr>
              <a:t> of patient records from </a:t>
            </a:r>
            <a:r>
              <a:rPr lang="en-US" b="1">
                <a:latin typeface="Gill Sans MT"/>
                <a:cs typeface="Times New Roman"/>
              </a:rPr>
              <a:t>Ngelehun CHC</a:t>
            </a:r>
            <a:r>
              <a:rPr lang="en-US">
                <a:latin typeface="Gill Sans MT"/>
                <a:cs typeface="Times New Roman"/>
              </a:rPr>
              <a:t> had </a:t>
            </a:r>
            <a:r>
              <a:rPr lang="en-US" b="1">
                <a:latin typeface="Gill Sans MT"/>
                <a:cs typeface="Times New Roman"/>
              </a:rPr>
              <a:t>missing referral status</a:t>
            </a:r>
            <a:r>
              <a:rPr lang="en-US">
                <a:latin typeface="Gill Sans MT"/>
                <a:cs typeface="Times New Roman"/>
              </a:rPr>
              <a:t> marked as "</a:t>
            </a:r>
            <a:r>
              <a:rPr lang="en-US" b="1">
                <a:latin typeface="Gill Sans MT"/>
                <a:cs typeface="Times New Roman"/>
              </a:rPr>
              <a:t>N/A</a:t>
            </a:r>
            <a:r>
              <a:rPr lang="en-US">
                <a:latin typeface="Gill Sans MT"/>
                <a:cs typeface="Times New Roman"/>
              </a:rPr>
              <a:t>" (10 cases), followed by </a:t>
            </a:r>
            <a:r>
              <a:rPr lang="en-US" b="1">
                <a:latin typeface="Gill Sans MT"/>
                <a:cs typeface="Times New Roman"/>
              </a:rPr>
              <a:t>"No" referrals</a:t>
            </a:r>
            <a:r>
              <a:rPr lang="en-US">
                <a:latin typeface="Gill Sans MT"/>
                <a:cs typeface="Times New Roman"/>
              </a:rPr>
              <a:t> (7 cases). </a:t>
            </a:r>
            <a:r>
              <a:rPr lang="en-US" b="1">
                <a:latin typeface="Gill Sans MT"/>
                <a:cs typeface="Times New Roman"/>
              </a:rPr>
              <a:t>No "Yes" referrals</a:t>
            </a:r>
            <a:r>
              <a:rPr lang="en-US">
                <a:latin typeface="Gill Sans MT"/>
                <a:cs typeface="Times New Roman"/>
              </a:rPr>
              <a:t> were recorded for this period. Data from </a:t>
            </a:r>
            <a:r>
              <a:rPr lang="en-US" b="1">
                <a:latin typeface="Gill Sans MT"/>
                <a:cs typeface="Times New Roman"/>
              </a:rPr>
              <a:t>Jembe CHC</a:t>
            </a:r>
            <a:r>
              <a:rPr lang="en-US">
                <a:latin typeface="Gill Sans MT"/>
                <a:cs typeface="Times New Roman"/>
              </a:rPr>
              <a:t> is </a:t>
            </a:r>
            <a:r>
              <a:rPr lang="en-US" b="1">
                <a:latin typeface="Gill Sans MT"/>
                <a:cs typeface="Times New Roman"/>
              </a:rPr>
              <a:t>absent</a:t>
            </a:r>
            <a:r>
              <a:rPr lang="en-US">
                <a:latin typeface="Gill Sans MT"/>
                <a:cs typeface="Times New Roman"/>
              </a:rPr>
              <a:t>, preventing </a:t>
            </a:r>
            <a:r>
              <a:rPr lang="en-US" b="1">
                <a:latin typeface="Gill Sans MT"/>
                <a:cs typeface="Times New Roman"/>
              </a:rPr>
              <a:t>comparative analysis</a:t>
            </a:r>
            <a:r>
              <a:rPr lang="en-US">
                <a:latin typeface="Gill Sans MT"/>
                <a:cs typeface="Times New Roman"/>
              </a:rPr>
              <a:t>.</a:t>
            </a:r>
            <a:endParaRPr lang="en-US">
              <a:latin typeface="Gill Sans MT"/>
            </a:endParaRPr>
          </a:p>
        </p:txBody>
      </p:sp>
      <p:pic>
        <p:nvPicPr>
          <p:cNvPr id="3" name="Picture 2" descr="A logo of a graph&#10;&#10;Description automatically generated">
            <a:extLst>
              <a:ext uri="{FF2B5EF4-FFF2-40B4-BE49-F238E27FC236}">
                <a16:creationId xmlns:a16="http://schemas.microsoft.com/office/drawing/2014/main" id="{2B6CCB21-BE19-402C-94F0-5B3706A6FCD7}"/>
              </a:ext>
            </a:extLst>
          </p:cNvPr>
          <p:cNvPicPr>
            <a:picLocks noChangeAspect="1"/>
          </p:cNvPicPr>
          <p:nvPr/>
        </p:nvPicPr>
        <p:blipFill>
          <a:blip r:embed="rId2"/>
          <a:stretch>
            <a:fillRect/>
          </a:stretch>
        </p:blipFill>
        <p:spPr>
          <a:xfrm>
            <a:off x="11113533" y="151770"/>
            <a:ext cx="958851" cy="94566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C280A29-CC8F-C8DE-28C6-1EBF192BD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04" y="151771"/>
            <a:ext cx="10422194" cy="5405610"/>
          </a:xfrm>
          <a:prstGeom prst="rect">
            <a:avLst/>
          </a:prstGeom>
        </p:spPr>
      </p:pic>
    </p:spTree>
    <p:extLst>
      <p:ext uri="{BB962C8B-B14F-4D97-AF65-F5344CB8AC3E}">
        <p14:creationId xmlns:p14="http://schemas.microsoft.com/office/powerpoint/2010/main" val="4245530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47458-B031-FA53-12DB-7C42322AA6C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1F6D35E-329B-084F-836D-15561411EF1B}"/>
              </a:ext>
            </a:extLst>
          </p:cNvPr>
          <p:cNvSpPr txBox="1"/>
          <p:nvPr/>
        </p:nvSpPr>
        <p:spPr>
          <a:xfrm>
            <a:off x="525504" y="5619689"/>
            <a:ext cx="108887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Gill Sans MT"/>
                <a:cs typeface="Times New Roman"/>
              </a:rPr>
              <a:t>Interpretation: </a:t>
            </a:r>
            <a:r>
              <a:rPr lang="en-US">
                <a:latin typeface="Gill Sans MT"/>
                <a:cs typeface="Times New Roman"/>
              </a:rPr>
              <a:t>At </a:t>
            </a:r>
            <a:r>
              <a:rPr lang="en-US" b="1">
                <a:latin typeface="Gill Sans MT"/>
                <a:cs typeface="Times New Roman"/>
              </a:rPr>
              <a:t>Ngelehun CHC</a:t>
            </a:r>
            <a:r>
              <a:rPr lang="en-US">
                <a:latin typeface="Gill Sans MT"/>
                <a:cs typeface="Times New Roman"/>
              </a:rPr>
              <a:t>, most patients who were </a:t>
            </a:r>
            <a:r>
              <a:rPr lang="en-US" b="1">
                <a:latin typeface="Gill Sans MT"/>
                <a:cs typeface="Times New Roman"/>
              </a:rPr>
              <a:t>not referred</a:t>
            </a:r>
            <a:r>
              <a:rPr lang="en-US">
                <a:latin typeface="Gill Sans MT"/>
                <a:cs typeface="Times New Roman"/>
              </a:rPr>
              <a:t> are </a:t>
            </a:r>
            <a:r>
              <a:rPr lang="en-US" b="1">
                <a:latin typeface="Gill Sans MT"/>
                <a:cs typeface="Times New Roman"/>
              </a:rPr>
              <a:t>female</a:t>
            </a:r>
            <a:r>
              <a:rPr lang="en-US">
                <a:latin typeface="Gill Sans MT"/>
                <a:cs typeface="Times New Roman"/>
              </a:rPr>
              <a:t> (7 cases). Among patients with </a:t>
            </a:r>
            <a:r>
              <a:rPr lang="en-US" b="1">
                <a:latin typeface="Gill Sans MT"/>
                <a:cs typeface="Times New Roman"/>
              </a:rPr>
              <a:t>missing referral status ("N/A")</a:t>
            </a:r>
            <a:r>
              <a:rPr lang="en-US">
                <a:latin typeface="Gill Sans MT"/>
                <a:cs typeface="Times New Roman"/>
              </a:rPr>
              <a:t>, there is a mix of </a:t>
            </a:r>
            <a:r>
              <a:rPr lang="en-US" b="1">
                <a:latin typeface="Gill Sans MT"/>
                <a:cs typeface="Times New Roman"/>
              </a:rPr>
              <a:t>female (4 cases)</a:t>
            </a:r>
            <a:r>
              <a:rPr lang="en-US">
                <a:latin typeface="Gill Sans MT"/>
                <a:cs typeface="Times New Roman"/>
              </a:rPr>
              <a:t>, </a:t>
            </a:r>
            <a:r>
              <a:rPr lang="en-US" b="1">
                <a:latin typeface="Gill Sans MT"/>
                <a:cs typeface="Times New Roman"/>
              </a:rPr>
              <a:t>male (1 case)</a:t>
            </a:r>
            <a:r>
              <a:rPr lang="en-US">
                <a:latin typeface="Gill Sans MT"/>
                <a:cs typeface="Times New Roman"/>
              </a:rPr>
              <a:t>, and </a:t>
            </a:r>
            <a:r>
              <a:rPr lang="en-US" b="1">
                <a:latin typeface="Gill Sans MT"/>
                <a:cs typeface="Times New Roman"/>
              </a:rPr>
              <a:t>unspecified sex (5 cases)</a:t>
            </a:r>
            <a:r>
              <a:rPr lang="en-US">
                <a:latin typeface="Gill Sans MT"/>
                <a:cs typeface="Times New Roman"/>
              </a:rPr>
              <a:t>. No patients of any sex were recorded as </a:t>
            </a:r>
            <a:r>
              <a:rPr lang="en-US" b="1">
                <a:latin typeface="Gill Sans MT"/>
                <a:cs typeface="Times New Roman"/>
              </a:rPr>
              <a:t>referred ("Yes")</a:t>
            </a:r>
            <a:r>
              <a:rPr lang="en-US">
                <a:latin typeface="Gill Sans MT"/>
                <a:cs typeface="Times New Roman"/>
              </a:rPr>
              <a:t> during this period. </a:t>
            </a:r>
          </a:p>
        </p:txBody>
      </p:sp>
      <p:pic>
        <p:nvPicPr>
          <p:cNvPr id="3" name="Picture 2" descr="A logo of a graph&#10;&#10;Description automatically generated">
            <a:extLst>
              <a:ext uri="{FF2B5EF4-FFF2-40B4-BE49-F238E27FC236}">
                <a16:creationId xmlns:a16="http://schemas.microsoft.com/office/drawing/2014/main" id="{A9D69223-DFE6-DCBF-DAAD-1F490307A34F}"/>
              </a:ext>
            </a:extLst>
          </p:cNvPr>
          <p:cNvPicPr>
            <a:picLocks noChangeAspect="1"/>
          </p:cNvPicPr>
          <p:nvPr/>
        </p:nvPicPr>
        <p:blipFill>
          <a:blip r:embed="rId2"/>
          <a:stretch>
            <a:fillRect/>
          </a:stretch>
        </p:blipFill>
        <p:spPr>
          <a:xfrm>
            <a:off x="11133197" y="220596"/>
            <a:ext cx="958851" cy="945663"/>
          </a:xfrm>
          <a:prstGeom prst="rect">
            <a:avLst/>
          </a:prstGeom>
        </p:spPr>
      </p:pic>
      <p:pic>
        <p:nvPicPr>
          <p:cNvPr id="10" name="Picture 9" descr="A green square with a black dot&#10;&#10;Description automatically generated">
            <a:extLst>
              <a:ext uri="{FF2B5EF4-FFF2-40B4-BE49-F238E27FC236}">
                <a16:creationId xmlns:a16="http://schemas.microsoft.com/office/drawing/2014/main" id="{F3D55F9A-D8DD-7E78-369C-35009B73A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04" y="220597"/>
            <a:ext cx="10506290" cy="5399092"/>
          </a:xfrm>
          <a:prstGeom prst="rect">
            <a:avLst/>
          </a:prstGeom>
        </p:spPr>
      </p:pic>
    </p:spTree>
    <p:extLst>
      <p:ext uri="{BB962C8B-B14F-4D97-AF65-F5344CB8AC3E}">
        <p14:creationId xmlns:p14="http://schemas.microsoft.com/office/powerpoint/2010/main" val="2273023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AE7743-014C-8CBA-1093-8AE760F27C3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14E2AF-F3FB-06C6-9F6B-98C945C4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2BAD4916-0435-6879-1E1A-0A4D8EBDE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137C7B-B0FB-C4C8-770C-897781BC4318}"/>
              </a:ext>
            </a:extLst>
          </p:cNvPr>
          <p:cNvSpPr>
            <a:spLocks noGrp="1"/>
          </p:cNvSpPr>
          <p:nvPr>
            <p:ph type="title"/>
          </p:nvPr>
        </p:nvSpPr>
        <p:spPr>
          <a:xfrm>
            <a:off x="147007" y="1198418"/>
            <a:ext cx="3742136" cy="4461163"/>
          </a:xfrm>
        </p:spPr>
        <p:txBody>
          <a:bodyPr>
            <a:normAutofit/>
          </a:bodyPr>
          <a:lstStyle/>
          <a:p>
            <a:r>
              <a:rPr lang="en-US">
                <a:solidFill>
                  <a:schemeClr val="bg1"/>
                </a:solidFill>
                <a:latin typeface="Gill Sans MT"/>
              </a:rPr>
              <a:t>Question 2</a:t>
            </a:r>
            <a:br>
              <a:rPr lang="en-US">
                <a:latin typeface="Gill Sans MT"/>
              </a:rPr>
            </a:br>
            <a:r>
              <a:rPr lang="en-US" sz="1600">
                <a:solidFill>
                  <a:schemeClr val="bg1"/>
                </a:solidFill>
                <a:effectLst/>
                <a:latin typeface="Gill Sans MT"/>
                <a:ea typeface="Times New Roman" panose="02020603050405020304" pitchFamily="18" charset="0"/>
                <a:cs typeface="Times New Roman"/>
              </a:rPr>
              <a:t>Using an appropriate time series modeling approach, identify challenges and opportunities in </a:t>
            </a:r>
            <a:r>
              <a:rPr lang="en-US" sz="1600">
                <a:solidFill>
                  <a:schemeClr val="bg1"/>
                </a:solidFill>
                <a:latin typeface="Gill Sans MT"/>
                <a:ea typeface="Times New Roman" panose="02020603050405020304" pitchFamily="18" charset="0"/>
                <a:cs typeface="Times New Roman"/>
              </a:rPr>
              <a:t>the</a:t>
            </a:r>
            <a:r>
              <a:rPr lang="en-US" sz="1600">
                <a:solidFill>
                  <a:schemeClr val="bg1"/>
                </a:solidFill>
                <a:effectLst/>
                <a:latin typeface="Gill Sans MT"/>
                <a:ea typeface="Times New Roman" panose="02020603050405020304" pitchFamily="18" charset="0"/>
                <a:cs typeface="Times New Roman"/>
              </a:rPr>
              <a:t> reporting rates for the Reproductive Health dataset by all the districts in Sierra Leone for all the months in 2023.</a:t>
            </a:r>
            <a:endParaRPr lang="en-US">
              <a:solidFill>
                <a:schemeClr val="bg1"/>
              </a:solidFill>
              <a:latin typeface="Gill Sans MT"/>
              <a:cs typeface="Times New Roman"/>
            </a:endParaRPr>
          </a:p>
        </p:txBody>
      </p:sp>
      <p:sp>
        <p:nvSpPr>
          <p:cNvPr id="13" name="Arc 12">
            <a:extLst>
              <a:ext uri="{FF2B5EF4-FFF2-40B4-BE49-F238E27FC236}">
                <a16:creationId xmlns:a16="http://schemas.microsoft.com/office/drawing/2014/main" id="{61F456FB-BF26-18FA-5B67-F30E82089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5A068BA8-A413-8943-7D6A-19CC1797E0A5}"/>
              </a:ext>
            </a:extLst>
          </p:cNvPr>
          <p:cNvSpPr txBox="1"/>
          <p:nvPr/>
        </p:nvSpPr>
        <p:spPr>
          <a:xfrm>
            <a:off x="5102087" y="1035326"/>
            <a:ext cx="559076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Gill Sans MT"/>
                <a:ea typeface="+mn-lt"/>
                <a:cs typeface="+mn-lt"/>
              </a:rPr>
              <a:t>Friedman, </a:t>
            </a:r>
            <a:r>
              <a:rPr lang="en-US" sz="2000" err="1">
                <a:latin typeface="Gill Sans MT"/>
                <a:ea typeface="+mn-lt"/>
                <a:cs typeface="+mn-lt"/>
              </a:rPr>
              <a:t>Kruskall</a:t>
            </a:r>
            <a:r>
              <a:rPr lang="en-US" sz="2000">
                <a:latin typeface="Gill Sans MT"/>
                <a:ea typeface="+mn-lt"/>
                <a:cs typeface="+mn-lt"/>
              </a:rPr>
              <a:t>-Wallis, F-test on seasonal summaries, and Welch test all return False for seasonality.</a:t>
            </a:r>
          </a:p>
          <a:p>
            <a:pPr marL="285750" indent="-285750">
              <a:buFont typeface="Arial"/>
              <a:buChar char="•"/>
            </a:pPr>
            <a:r>
              <a:rPr lang="en-US" sz="2000">
                <a:latin typeface="Gill Sans MT"/>
                <a:ea typeface="Calibri"/>
                <a:cs typeface="Calibri"/>
              </a:rPr>
              <a:t>Reporting does appear to go down during the months of October, November, and December.</a:t>
            </a:r>
          </a:p>
          <a:p>
            <a:pPr marL="742950" lvl="1" indent="-285750">
              <a:buFont typeface="Courier New"/>
              <a:buChar char="o"/>
            </a:pPr>
            <a:r>
              <a:rPr lang="en-US" sz="2000">
                <a:latin typeface="Gill Sans MT"/>
                <a:ea typeface="Calibri"/>
                <a:cs typeface="Calibri"/>
              </a:rPr>
              <a:t>This does not appear to be weather related as October is the peak of the rainy season, but November and December are mostly dry and pleasant.</a:t>
            </a:r>
          </a:p>
          <a:p>
            <a:pPr marL="285750" indent="-285750">
              <a:buFont typeface="Arial"/>
              <a:buChar char="•"/>
            </a:pPr>
            <a:r>
              <a:rPr lang="en-US">
                <a:latin typeface="Gill Sans MT"/>
                <a:ea typeface="Calibri" panose="020F0502020204030204"/>
                <a:cs typeface="Calibri" panose="020F0502020204030204"/>
              </a:rPr>
              <a:t>The overall downtrend in reporting between 2023 and 2024 should cause concern for local health officials.</a:t>
            </a:r>
          </a:p>
          <a:p>
            <a:pPr marL="285750" indent="-285750">
              <a:buFont typeface="Arial"/>
              <a:buChar char="•"/>
            </a:pPr>
            <a:r>
              <a:rPr lang="en-US">
                <a:latin typeface="Gill Sans MT"/>
                <a:ea typeface="Calibri" panose="020F0502020204030204"/>
                <a:cs typeface="Calibri" panose="020F0502020204030204"/>
              </a:rPr>
              <a:t>Incentivizing reporting may be one way to increase reporting rates. </a:t>
            </a:r>
          </a:p>
          <a:p>
            <a:pPr marL="285750" indent="-285750">
              <a:buFont typeface="Arial"/>
              <a:buChar char="•"/>
            </a:pPr>
            <a:r>
              <a:rPr lang="en-US">
                <a:latin typeface="Gill Sans MT"/>
                <a:ea typeface="Calibri" panose="020F0502020204030204"/>
                <a:cs typeface="Calibri" panose="020F0502020204030204"/>
              </a:rPr>
              <a:t>Making reporting easier (more places to report and less administrative hurdles) may also help increase reporting rates. </a:t>
            </a:r>
          </a:p>
        </p:txBody>
      </p:sp>
    </p:spTree>
    <p:extLst>
      <p:ext uri="{BB962C8B-B14F-4D97-AF65-F5344CB8AC3E}">
        <p14:creationId xmlns:p14="http://schemas.microsoft.com/office/powerpoint/2010/main" val="873829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68C05-F645-F2EE-7A75-7BC9AEB23D7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B1FFC29-4A6D-4B3A-61FB-00B120F000B5}"/>
              </a:ext>
            </a:extLst>
          </p:cNvPr>
          <p:cNvSpPr txBox="1"/>
          <p:nvPr/>
        </p:nvSpPr>
        <p:spPr>
          <a:xfrm>
            <a:off x="486175" y="5973650"/>
            <a:ext cx="108887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latin typeface="Gill Sans MT"/>
                <a:cs typeface="Times New Roman"/>
              </a:rPr>
              <a:t>Interpretation: </a:t>
            </a:r>
            <a:r>
              <a:rPr lang="en-US">
                <a:latin typeface="Gill Sans MT"/>
                <a:cs typeface="Times New Roman"/>
              </a:rPr>
              <a:t>At </a:t>
            </a:r>
            <a:r>
              <a:rPr lang="en-US" b="1">
                <a:latin typeface="Gill Sans MT"/>
                <a:cs typeface="Times New Roman"/>
              </a:rPr>
              <a:t>Ngelehun CHC</a:t>
            </a:r>
            <a:r>
              <a:rPr lang="en-US">
                <a:latin typeface="Gill Sans MT"/>
                <a:cs typeface="Times New Roman"/>
              </a:rPr>
              <a:t>, most </a:t>
            </a:r>
            <a:r>
              <a:rPr lang="en-US" b="1">
                <a:latin typeface="Gill Sans MT"/>
                <a:cs typeface="Times New Roman"/>
              </a:rPr>
              <a:t>age groups</a:t>
            </a:r>
            <a:r>
              <a:rPr lang="en-US">
                <a:latin typeface="Gill Sans MT"/>
                <a:cs typeface="Times New Roman"/>
              </a:rPr>
              <a:t> have missing referral status marked as </a:t>
            </a:r>
            <a:r>
              <a:rPr lang="en-US" b="1">
                <a:latin typeface="Gill Sans MT"/>
                <a:cs typeface="Times New Roman"/>
              </a:rPr>
              <a:t>"N/A"</a:t>
            </a:r>
            <a:r>
              <a:rPr lang="en-US">
                <a:latin typeface="Gill Sans MT"/>
                <a:cs typeface="Times New Roman"/>
              </a:rPr>
              <a:t>. Among the </a:t>
            </a:r>
            <a:r>
              <a:rPr lang="en-US" b="1">
                <a:latin typeface="Gill Sans MT"/>
                <a:cs typeface="Times New Roman"/>
              </a:rPr>
              <a:t>"No" referrals</a:t>
            </a:r>
            <a:r>
              <a:rPr lang="en-US">
                <a:latin typeface="Gill Sans MT"/>
                <a:cs typeface="Times New Roman"/>
              </a:rPr>
              <a:t>, patients are distributed across a range of </a:t>
            </a:r>
            <a:r>
              <a:rPr lang="en-US" b="1">
                <a:latin typeface="Gill Sans MT"/>
                <a:cs typeface="Times New Roman"/>
              </a:rPr>
              <a:t>ages</a:t>
            </a:r>
            <a:r>
              <a:rPr lang="en-US">
                <a:latin typeface="Gill Sans MT"/>
                <a:cs typeface="Times New Roman"/>
              </a:rPr>
              <a:t>, but no </a:t>
            </a:r>
            <a:r>
              <a:rPr lang="en-US" b="1">
                <a:latin typeface="Gill Sans MT"/>
                <a:cs typeface="Times New Roman"/>
              </a:rPr>
              <a:t>referrals ("Yes")</a:t>
            </a:r>
            <a:r>
              <a:rPr lang="en-US">
                <a:latin typeface="Gill Sans MT"/>
                <a:cs typeface="Times New Roman"/>
              </a:rPr>
              <a:t> are observed.</a:t>
            </a:r>
          </a:p>
        </p:txBody>
      </p:sp>
      <p:pic>
        <p:nvPicPr>
          <p:cNvPr id="3" name="Picture 2" descr="A logo of a graph&#10;&#10;Description automatically generated">
            <a:extLst>
              <a:ext uri="{FF2B5EF4-FFF2-40B4-BE49-F238E27FC236}">
                <a16:creationId xmlns:a16="http://schemas.microsoft.com/office/drawing/2014/main" id="{407EE5CA-0D5B-351D-B3C7-5A36B9D62652}"/>
              </a:ext>
            </a:extLst>
          </p:cNvPr>
          <p:cNvPicPr>
            <a:picLocks noChangeAspect="1"/>
          </p:cNvPicPr>
          <p:nvPr/>
        </p:nvPicPr>
        <p:blipFill>
          <a:blip r:embed="rId2"/>
          <a:stretch>
            <a:fillRect/>
          </a:stretch>
        </p:blipFill>
        <p:spPr>
          <a:xfrm>
            <a:off x="11038315" y="119339"/>
            <a:ext cx="958851" cy="102303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0F0376C-15C4-EC19-6CC9-0F9041EE3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175" y="119340"/>
            <a:ext cx="10552139" cy="5854310"/>
          </a:xfrm>
          <a:prstGeom prst="rect">
            <a:avLst/>
          </a:prstGeom>
        </p:spPr>
      </p:pic>
    </p:spTree>
    <p:extLst>
      <p:ext uri="{BB962C8B-B14F-4D97-AF65-F5344CB8AC3E}">
        <p14:creationId xmlns:p14="http://schemas.microsoft.com/office/powerpoint/2010/main" val="627484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01CF-7013-BC8C-8950-9EC4B65562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A0AFBE7-5D5D-CA16-694C-17FF88AE7AFE}"/>
              </a:ext>
            </a:extLst>
          </p:cNvPr>
          <p:cNvPicPr>
            <a:picLocks noChangeAspect="1"/>
          </p:cNvPicPr>
          <p:nvPr/>
        </p:nvPicPr>
        <p:blipFill>
          <a:blip r:embed="rId2"/>
          <a:stretch>
            <a:fillRect/>
          </a:stretch>
        </p:blipFill>
        <p:spPr>
          <a:xfrm>
            <a:off x="5889523" y="1402080"/>
            <a:ext cx="5891793" cy="5179317"/>
          </a:xfrm>
          <a:prstGeom prst="rect">
            <a:avLst/>
          </a:prstGeom>
        </p:spPr>
      </p:pic>
      <p:sp>
        <p:nvSpPr>
          <p:cNvPr id="5" name="TextBox 4">
            <a:extLst>
              <a:ext uri="{FF2B5EF4-FFF2-40B4-BE49-F238E27FC236}">
                <a16:creationId xmlns:a16="http://schemas.microsoft.com/office/drawing/2014/main" id="{F758B642-B407-D8CE-EB1E-CF3F7A02F100}"/>
              </a:ext>
            </a:extLst>
          </p:cNvPr>
          <p:cNvSpPr txBox="1"/>
          <p:nvPr/>
        </p:nvSpPr>
        <p:spPr>
          <a:xfrm>
            <a:off x="410684" y="276603"/>
            <a:ext cx="11781316" cy="861774"/>
          </a:xfrm>
          <a:prstGeom prst="rect">
            <a:avLst/>
          </a:prstGeom>
          <a:noFill/>
        </p:spPr>
        <p:txBody>
          <a:bodyPr wrap="square" lIns="91440" tIns="45720" rIns="91440" bIns="45720" anchor="t">
            <a:spAutoFit/>
          </a:bodyPr>
          <a:lstStyle/>
          <a:p>
            <a:r>
              <a:rPr lang="en-US" sz="2500" b="1" spc="-150">
                <a:solidFill>
                  <a:schemeClr val="accent2">
                    <a:lumMod val="75000"/>
                  </a:schemeClr>
                </a:solidFill>
                <a:latin typeface="Gill Sans MT"/>
                <a:cs typeface="Times New Roman"/>
              </a:rPr>
              <a:t>Patient Characteristics and Referral Patterns at </a:t>
            </a:r>
            <a:r>
              <a:rPr lang="en-US" sz="2500" b="1" spc="-150" err="1">
                <a:solidFill>
                  <a:schemeClr val="accent2">
                    <a:lumMod val="75000"/>
                  </a:schemeClr>
                </a:solidFill>
                <a:latin typeface="Gill Sans MT"/>
                <a:cs typeface="Times New Roman"/>
              </a:rPr>
              <a:t>Ngelehun</a:t>
            </a:r>
            <a:r>
              <a:rPr lang="en-US" sz="2500" b="1" spc="-150">
                <a:solidFill>
                  <a:schemeClr val="accent2">
                    <a:lumMod val="75000"/>
                  </a:schemeClr>
                </a:solidFill>
                <a:latin typeface="Gill Sans MT"/>
                <a:cs typeface="Times New Roman"/>
              </a:rPr>
              <a:t> CHC and Jembe CHC</a:t>
            </a:r>
          </a:p>
          <a:p>
            <a:pPr algn="ctr"/>
            <a:r>
              <a:rPr lang="en-US" sz="2500" b="1" spc="-150">
                <a:solidFill>
                  <a:schemeClr val="accent2">
                    <a:lumMod val="75000"/>
                  </a:schemeClr>
                </a:solidFill>
                <a:latin typeface="Gill Sans MT"/>
                <a:cs typeface="Times New Roman"/>
              </a:rPr>
              <a:t>(Nov 2023 – Nov 2024)</a:t>
            </a:r>
            <a:endParaRPr lang="en-US" sz="2500" spc="-150">
              <a:solidFill>
                <a:schemeClr val="accent2">
                  <a:lumMod val="75000"/>
                </a:schemeClr>
              </a:solidFill>
              <a:latin typeface="Gill Sans MT"/>
              <a:cs typeface="Times New Roman"/>
            </a:endParaRPr>
          </a:p>
        </p:txBody>
      </p:sp>
      <p:sp>
        <p:nvSpPr>
          <p:cNvPr id="9" name="TextBox 8">
            <a:extLst>
              <a:ext uri="{FF2B5EF4-FFF2-40B4-BE49-F238E27FC236}">
                <a16:creationId xmlns:a16="http://schemas.microsoft.com/office/drawing/2014/main" id="{5EF31745-A128-6828-8043-BA712AE36708}"/>
              </a:ext>
            </a:extLst>
          </p:cNvPr>
          <p:cNvSpPr txBox="1"/>
          <p:nvPr/>
        </p:nvSpPr>
        <p:spPr>
          <a:xfrm>
            <a:off x="410684" y="1305341"/>
            <a:ext cx="5331356" cy="4247317"/>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a:latin typeface="Gill Sans MT"/>
                <a:cs typeface="Times New Roman"/>
              </a:rPr>
              <a:t>The data from </a:t>
            </a:r>
            <a:r>
              <a:rPr lang="en-US" b="1">
                <a:latin typeface="Gill Sans MT"/>
                <a:cs typeface="Times New Roman"/>
              </a:rPr>
              <a:t>Ngelehun CHC</a:t>
            </a:r>
            <a:r>
              <a:rPr lang="en-US">
                <a:latin typeface="Gill Sans MT"/>
                <a:cs typeface="Times New Roman"/>
              </a:rPr>
              <a:t> indicates that most patients were </a:t>
            </a:r>
            <a:r>
              <a:rPr lang="en-US" b="1">
                <a:latin typeface="Gill Sans MT"/>
                <a:cs typeface="Times New Roman"/>
              </a:rPr>
              <a:t>not referred</a:t>
            </a:r>
            <a:r>
              <a:rPr lang="en-US">
                <a:latin typeface="Gill Sans MT"/>
                <a:cs typeface="Times New Roman"/>
              </a:rPr>
              <a:t>, with several entries marked as </a:t>
            </a:r>
            <a:r>
              <a:rPr lang="en-US" b="1">
                <a:latin typeface="Gill Sans MT"/>
                <a:cs typeface="Times New Roman"/>
              </a:rPr>
              <a:t>"N/A"</a:t>
            </a:r>
            <a:r>
              <a:rPr lang="en-US">
                <a:latin typeface="Gill Sans MT"/>
                <a:cs typeface="Times New Roman"/>
              </a:rPr>
              <a:t>, highlighting </a:t>
            </a:r>
            <a:r>
              <a:rPr lang="en-US" b="1">
                <a:latin typeface="Gill Sans MT"/>
                <a:cs typeface="Times New Roman"/>
              </a:rPr>
              <a:t>incomplete documentation</a:t>
            </a:r>
            <a:r>
              <a:rPr lang="en-US">
                <a:latin typeface="Gill Sans MT"/>
                <a:cs typeface="Times New Roman"/>
              </a:rPr>
              <a:t>. </a:t>
            </a:r>
          </a:p>
          <a:p>
            <a:pPr marL="285750" indent="-285750" algn="just">
              <a:buFont typeface="Arial" panose="020B0604020202020204" pitchFamily="34" charset="0"/>
              <a:buChar char="•"/>
            </a:pPr>
            <a:endParaRPr lang="en-US">
              <a:latin typeface="Gill Sans MT"/>
              <a:cs typeface="Times New Roman" panose="02020603050405020304" pitchFamily="18" charset="0"/>
            </a:endParaRPr>
          </a:p>
          <a:p>
            <a:pPr marL="285750" indent="-285750" algn="just">
              <a:buFont typeface="Arial" panose="020B0604020202020204" pitchFamily="34" charset="0"/>
              <a:buChar char="•"/>
            </a:pPr>
            <a:r>
              <a:rPr lang="en-US">
                <a:latin typeface="Gill Sans MT"/>
                <a:cs typeface="Times New Roman"/>
              </a:rPr>
              <a:t>Patients ranged from </a:t>
            </a:r>
            <a:r>
              <a:rPr lang="en-US" b="1">
                <a:latin typeface="Gill Sans MT"/>
                <a:cs typeface="Times New Roman"/>
              </a:rPr>
              <a:t>infants to 43 years</a:t>
            </a:r>
            <a:r>
              <a:rPr lang="en-US">
                <a:latin typeface="Gill Sans MT"/>
                <a:cs typeface="Times New Roman"/>
              </a:rPr>
              <a:t>, with a focus on </a:t>
            </a:r>
            <a:r>
              <a:rPr lang="en-US" b="1">
                <a:latin typeface="Gill Sans MT"/>
                <a:cs typeface="Times New Roman"/>
              </a:rPr>
              <a:t>pediatric cases</a:t>
            </a:r>
            <a:r>
              <a:rPr lang="en-US">
                <a:latin typeface="Gill Sans MT"/>
                <a:cs typeface="Times New Roman"/>
              </a:rPr>
              <a:t>, and the majority were </a:t>
            </a:r>
            <a:r>
              <a:rPr lang="en-US" b="1">
                <a:latin typeface="Gill Sans MT"/>
                <a:cs typeface="Times New Roman"/>
              </a:rPr>
              <a:t>female</a:t>
            </a:r>
            <a:r>
              <a:rPr lang="en-US">
                <a:latin typeface="Gill Sans MT"/>
                <a:cs typeface="Times New Roman"/>
              </a:rPr>
              <a:t>, though some gender data was missing. </a:t>
            </a:r>
          </a:p>
          <a:p>
            <a:pPr marL="285750" indent="-285750" algn="just">
              <a:buFont typeface="Arial" panose="020B0604020202020204" pitchFamily="34" charset="0"/>
              <a:buChar char="•"/>
            </a:pPr>
            <a:endParaRPr lang="en-US">
              <a:latin typeface="Gill Sans MT"/>
              <a:cs typeface="Times New Roman" panose="02020603050405020304" pitchFamily="18" charset="0"/>
            </a:endParaRPr>
          </a:p>
          <a:p>
            <a:pPr marL="285750" indent="-285750" algn="just">
              <a:buFont typeface="Arial" panose="020B0604020202020204" pitchFamily="34" charset="0"/>
              <a:buChar char="•"/>
            </a:pPr>
            <a:r>
              <a:rPr lang="en-US">
                <a:latin typeface="Gill Sans MT"/>
                <a:cs typeface="Times New Roman"/>
              </a:rPr>
              <a:t>Notably, </a:t>
            </a:r>
            <a:r>
              <a:rPr lang="en-US" b="1">
                <a:latin typeface="Gill Sans MT"/>
                <a:cs typeface="Times New Roman"/>
              </a:rPr>
              <a:t>one male infant (age 0)</a:t>
            </a:r>
            <a:r>
              <a:rPr lang="en-US">
                <a:latin typeface="Gill Sans MT"/>
                <a:cs typeface="Times New Roman"/>
              </a:rPr>
              <a:t> was explicitly </a:t>
            </a:r>
            <a:r>
              <a:rPr lang="en-US" b="1">
                <a:latin typeface="Gill Sans MT"/>
                <a:cs typeface="Times New Roman"/>
              </a:rPr>
              <a:t>referred</a:t>
            </a:r>
            <a:r>
              <a:rPr lang="en-US">
                <a:latin typeface="Gill Sans MT"/>
                <a:cs typeface="Times New Roman"/>
              </a:rPr>
              <a:t>, likely for specialized care. </a:t>
            </a:r>
          </a:p>
          <a:p>
            <a:pPr marL="285750" indent="-285750" algn="just">
              <a:buFont typeface="Arial" panose="020B0604020202020204" pitchFamily="34" charset="0"/>
              <a:buChar char="•"/>
            </a:pPr>
            <a:endParaRPr lang="en-US">
              <a:latin typeface="Gill Sans MT"/>
              <a:cs typeface="Times New Roman" panose="02020603050405020304" pitchFamily="18" charset="0"/>
            </a:endParaRPr>
          </a:p>
          <a:p>
            <a:pPr marL="285750" indent="-285750" algn="just">
              <a:buFont typeface="Arial" panose="020B0604020202020204" pitchFamily="34" charset="0"/>
              <a:buChar char="•"/>
            </a:pPr>
            <a:r>
              <a:rPr lang="en-US">
                <a:latin typeface="Gill Sans MT"/>
                <a:cs typeface="Times New Roman"/>
              </a:rPr>
              <a:t>The absence of data for </a:t>
            </a:r>
            <a:r>
              <a:rPr lang="en-US" b="1">
                <a:latin typeface="Gill Sans MT"/>
                <a:cs typeface="Times New Roman"/>
              </a:rPr>
              <a:t>Jembe CHC</a:t>
            </a:r>
            <a:r>
              <a:rPr lang="en-US">
                <a:latin typeface="Gill Sans MT"/>
                <a:cs typeface="Times New Roman"/>
              </a:rPr>
              <a:t> limits the ability to compare </a:t>
            </a:r>
            <a:r>
              <a:rPr lang="en-US" b="1">
                <a:latin typeface="Gill Sans MT"/>
                <a:cs typeface="Times New Roman"/>
              </a:rPr>
              <a:t>referral patterns</a:t>
            </a:r>
            <a:r>
              <a:rPr lang="en-US">
                <a:latin typeface="Gill Sans MT"/>
                <a:cs typeface="Times New Roman"/>
              </a:rPr>
              <a:t> and </a:t>
            </a:r>
            <a:r>
              <a:rPr lang="en-US" b="1">
                <a:latin typeface="Gill Sans MT"/>
                <a:cs typeface="Times New Roman"/>
              </a:rPr>
              <a:t>patient characteristics</a:t>
            </a:r>
            <a:r>
              <a:rPr lang="en-US">
                <a:latin typeface="Gill Sans MT"/>
                <a:cs typeface="Times New Roman"/>
              </a:rPr>
              <a:t> between the two facilities.</a:t>
            </a:r>
          </a:p>
        </p:txBody>
      </p:sp>
      <p:pic>
        <p:nvPicPr>
          <p:cNvPr id="4" name="Picture 3">
            <a:extLst>
              <a:ext uri="{FF2B5EF4-FFF2-40B4-BE49-F238E27FC236}">
                <a16:creationId xmlns:a16="http://schemas.microsoft.com/office/drawing/2014/main" id="{7D72195B-59DE-8C04-12CF-463936A9BA79}"/>
              </a:ext>
            </a:extLst>
          </p:cNvPr>
          <p:cNvPicPr>
            <a:picLocks noChangeAspect="1"/>
          </p:cNvPicPr>
          <p:nvPr/>
        </p:nvPicPr>
        <p:blipFill>
          <a:blip r:embed="rId3"/>
          <a:stretch>
            <a:fillRect/>
          </a:stretch>
        </p:blipFill>
        <p:spPr>
          <a:xfrm>
            <a:off x="10891072" y="226030"/>
            <a:ext cx="890244" cy="962917"/>
          </a:xfrm>
          <a:prstGeom prst="rect">
            <a:avLst/>
          </a:prstGeom>
        </p:spPr>
      </p:pic>
    </p:spTree>
    <p:extLst>
      <p:ext uri="{BB962C8B-B14F-4D97-AF65-F5344CB8AC3E}">
        <p14:creationId xmlns:p14="http://schemas.microsoft.com/office/powerpoint/2010/main" val="1664943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E7698-2473-BB04-EA63-433F571515E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0DD9979-52D6-186E-6495-B9D987C00880}"/>
              </a:ext>
            </a:extLst>
          </p:cNvPr>
          <p:cNvSpPr txBox="1"/>
          <p:nvPr/>
        </p:nvSpPr>
        <p:spPr>
          <a:xfrm>
            <a:off x="342213" y="160527"/>
            <a:ext cx="11849787" cy="830997"/>
          </a:xfrm>
          <a:prstGeom prst="rect">
            <a:avLst/>
          </a:prstGeom>
          <a:noFill/>
        </p:spPr>
        <p:txBody>
          <a:bodyPr wrap="square" lIns="91440" tIns="45720" rIns="91440" bIns="45720" anchor="t">
            <a:spAutoFit/>
          </a:bodyPr>
          <a:lstStyle/>
          <a:p>
            <a:r>
              <a:rPr lang="en-US" sz="2400">
                <a:solidFill>
                  <a:schemeClr val="accent2">
                    <a:lumMod val="76000"/>
                  </a:schemeClr>
                </a:solidFill>
                <a:latin typeface="Gill Sans MT"/>
                <a:cs typeface="Times New Roman"/>
              </a:rPr>
              <a:t>QUESTION 1b</a:t>
            </a:r>
          </a:p>
          <a:p>
            <a:r>
              <a:rPr lang="en-US" sz="2400">
                <a:solidFill>
                  <a:schemeClr val="accent2">
                    <a:lumMod val="76000"/>
                  </a:schemeClr>
                </a:solidFill>
                <a:latin typeface="Gill Sans MT"/>
                <a:cs typeface="Times New Roman"/>
              </a:rPr>
              <a:t>12-Month Referral Forecast for Jembe CHC and </a:t>
            </a:r>
            <a:r>
              <a:rPr lang="en-US" sz="2400" err="1">
                <a:solidFill>
                  <a:schemeClr val="accent2">
                    <a:lumMod val="76000"/>
                  </a:schemeClr>
                </a:solidFill>
                <a:latin typeface="Gill Sans MT"/>
                <a:cs typeface="Times New Roman"/>
              </a:rPr>
              <a:t>Ngelehun</a:t>
            </a:r>
            <a:r>
              <a:rPr lang="en-US" sz="2400">
                <a:solidFill>
                  <a:schemeClr val="accent2">
                    <a:lumMod val="76000"/>
                  </a:schemeClr>
                </a:solidFill>
                <a:latin typeface="Gill Sans MT"/>
                <a:cs typeface="Times New Roman"/>
              </a:rPr>
              <a:t> CHC (2025)</a:t>
            </a:r>
          </a:p>
        </p:txBody>
      </p:sp>
      <p:sp>
        <p:nvSpPr>
          <p:cNvPr id="9" name="TextBox 8">
            <a:extLst>
              <a:ext uri="{FF2B5EF4-FFF2-40B4-BE49-F238E27FC236}">
                <a16:creationId xmlns:a16="http://schemas.microsoft.com/office/drawing/2014/main" id="{6B1B1027-3022-2E09-3121-1E006112D111}"/>
              </a:ext>
            </a:extLst>
          </p:cNvPr>
          <p:cNvSpPr txBox="1"/>
          <p:nvPr/>
        </p:nvSpPr>
        <p:spPr>
          <a:xfrm>
            <a:off x="342213" y="1083582"/>
            <a:ext cx="6668187" cy="5324535"/>
          </a:xfrm>
          <a:prstGeom prst="rect">
            <a:avLst/>
          </a:prstGeom>
          <a:noFill/>
        </p:spPr>
        <p:txBody>
          <a:bodyPr wrap="square" lIns="91440" tIns="45720" rIns="91440" bIns="45720" anchor="t">
            <a:spAutoFit/>
          </a:bodyPr>
          <a:lstStyle/>
          <a:p>
            <a:pPr algn="just"/>
            <a:r>
              <a:rPr lang="en-US" sz="1700">
                <a:latin typeface="Gill Sans MT"/>
                <a:cs typeface="Times New Roman"/>
              </a:rPr>
              <a:t>Data Preparation and Modeling Steps:</a:t>
            </a:r>
          </a:p>
          <a:p>
            <a:pPr marL="342900" indent="-342900" algn="just">
              <a:buFont typeface="+mj-lt"/>
              <a:buAutoNum type="arabicPeriod"/>
            </a:pPr>
            <a:r>
              <a:rPr lang="en-US" sz="1700">
                <a:latin typeface="Gill Sans MT"/>
                <a:cs typeface="Times New Roman"/>
              </a:rPr>
              <a:t>Data Collection:</a:t>
            </a:r>
          </a:p>
          <a:p>
            <a:pPr lvl="1" algn="just"/>
            <a:r>
              <a:rPr lang="en-US" sz="1700">
                <a:latin typeface="Gill Sans MT"/>
                <a:cs typeface="Times New Roman"/>
              </a:rPr>
              <a:t>Extracted monthly referral data for Jembe CHC and </a:t>
            </a:r>
            <a:r>
              <a:rPr lang="en-US" sz="1700" err="1">
                <a:latin typeface="Gill Sans MT"/>
                <a:cs typeface="Times New Roman"/>
              </a:rPr>
              <a:t>Ngelehun</a:t>
            </a:r>
            <a:r>
              <a:rPr lang="en-US" sz="1700">
                <a:latin typeface="Gill Sans MT"/>
                <a:cs typeface="Times New Roman"/>
              </a:rPr>
              <a:t> CHC from DHIS2 (Jan 2023 – Dec 2024).</a:t>
            </a:r>
          </a:p>
          <a:p>
            <a:pPr marL="342900" indent="-342900" algn="just">
              <a:buFont typeface="+mj-lt"/>
              <a:buAutoNum type="arabicPeriod"/>
            </a:pPr>
            <a:r>
              <a:rPr lang="en-US" sz="1700">
                <a:latin typeface="Gill Sans MT"/>
                <a:cs typeface="Times New Roman"/>
              </a:rPr>
              <a:t>Data Preprocessing:</a:t>
            </a:r>
          </a:p>
          <a:p>
            <a:pPr lvl="1" algn="just"/>
            <a:r>
              <a:rPr lang="en-US" sz="1700">
                <a:latin typeface="Gill Sans MT"/>
                <a:cs typeface="Times New Roman"/>
              </a:rPr>
              <a:t>Addressed missing values in </a:t>
            </a:r>
            <a:r>
              <a:rPr lang="en-US" sz="1700" err="1">
                <a:latin typeface="Gill Sans MT"/>
                <a:cs typeface="Times New Roman"/>
              </a:rPr>
              <a:t>Ngelehun</a:t>
            </a:r>
            <a:r>
              <a:rPr lang="en-US" sz="1700">
                <a:latin typeface="Gill Sans MT"/>
                <a:cs typeface="Times New Roman"/>
              </a:rPr>
              <a:t> CHC using a 3-period Simple Moving Average.</a:t>
            </a:r>
          </a:p>
          <a:p>
            <a:pPr marL="342900" indent="-342900" algn="just">
              <a:buFont typeface="+mj-lt"/>
              <a:buAutoNum type="arabicPeriod"/>
            </a:pPr>
            <a:r>
              <a:rPr lang="en-US" sz="1700">
                <a:latin typeface="Gill Sans MT"/>
                <a:cs typeface="Times New Roman"/>
              </a:rPr>
              <a:t>Time Series Conversion:</a:t>
            </a:r>
          </a:p>
          <a:p>
            <a:pPr lvl="1" algn="just"/>
            <a:r>
              <a:rPr lang="en-US" sz="1700">
                <a:latin typeface="Gill Sans MT"/>
                <a:cs typeface="Times New Roman"/>
              </a:rPr>
              <a:t>Converted referral data into time series objects with monthly frequency.</a:t>
            </a:r>
          </a:p>
          <a:p>
            <a:pPr marL="342900" indent="-342900" algn="just">
              <a:buFont typeface="+mj-lt"/>
              <a:buAutoNum type="arabicPeriod"/>
            </a:pPr>
            <a:r>
              <a:rPr lang="en-US" sz="1700">
                <a:latin typeface="Gill Sans MT"/>
                <a:cs typeface="Times New Roman"/>
              </a:rPr>
              <a:t>Exploratory Analysis:</a:t>
            </a:r>
          </a:p>
          <a:p>
            <a:pPr lvl="1" algn="just"/>
            <a:r>
              <a:rPr lang="en-US" sz="1700">
                <a:latin typeface="Gill Sans MT"/>
                <a:cs typeface="Times New Roman"/>
              </a:rPr>
              <a:t>Decomposed time series into trends, seasonal, and random components. Split data into training (Jan 2023–Jun 2024) and validation (Jul 2024–Dec 2024) sets.</a:t>
            </a:r>
          </a:p>
          <a:p>
            <a:pPr marL="342900" indent="-342900" algn="just">
              <a:buFont typeface="+mj-lt"/>
              <a:buAutoNum type="arabicPeriod"/>
            </a:pPr>
            <a:r>
              <a:rPr lang="en-US" sz="1700">
                <a:latin typeface="Gill Sans MT"/>
                <a:cs typeface="Times New Roman"/>
              </a:rPr>
              <a:t>Model Fitting and Forecasting:</a:t>
            </a:r>
          </a:p>
          <a:p>
            <a:pPr lvl="1" algn="just"/>
            <a:r>
              <a:rPr lang="en-US" sz="1700">
                <a:latin typeface="Gill Sans MT"/>
                <a:cs typeface="Times New Roman"/>
              </a:rPr>
              <a:t>Tested multiple models: AUTO ARIMA, ETS, and SES Holt-Winters. </a:t>
            </a:r>
          </a:p>
          <a:p>
            <a:pPr lvl="1" algn="just"/>
            <a:r>
              <a:rPr lang="en-US" sz="1700">
                <a:latin typeface="Gill Sans MT"/>
                <a:cs typeface="Times New Roman"/>
              </a:rPr>
              <a:t>Selected SES Holt-Winters as the best model based on Mean Absolute Percentage Error (MAPE).</a:t>
            </a:r>
          </a:p>
          <a:p>
            <a:pPr marL="342900" indent="-342900" algn="just">
              <a:buFont typeface="+mj-lt"/>
              <a:buAutoNum type="arabicPeriod"/>
            </a:pPr>
            <a:r>
              <a:rPr lang="en-US" sz="1700">
                <a:latin typeface="Gill Sans MT"/>
                <a:cs typeface="Times New Roman"/>
              </a:rPr>
              <a:t>12-Month Forecast:</a:t>
            </a:r>
          </a:p>
          <a:p>
            <a:pPr lvl="1" algn="just"/>
            <a:r>
              <a:rPr lang="en-US" sz="1700">
                <a:latin typeface="Gill Sans MT"/>
                <a:cs typeface="Times New Roman"/>
              </a:rPr>
              <a:t>Generated point forecasts and confidence intervals for 2025.</a:t>
            </a:r>
          </a:p>
        </p:txBody>
      </p:sp>
      <p:pic>
        <p:nvPicPr>
          <p:cNvPr id="7" name="Picture 6">
            <a:extLst>
              <a:ext uri="{FF2B5EF4-FFF2-40B4-BE49-F238E27FC236}">
                <a16:creationId xmlns:a16="http://schemas.microsoft.com/office/drawing/2014/main" id="{18B78B21-BC11-19DE-4669-AD168F532BA6}"/>
              </a:ext>
            </a:extLst>
          </p:cNvPr>
          <p:cNvPicPr>
            <a:picLocks noChangeAspect="1"/>
          </p:cNvPicPr>
          <p:nvPr/>
        </p:nvPicPr>
        <p:blipFill>
          <a:blip r:embed="rId3"/>
          <a:stretch>
            <a:fillRect/>
          </a:stretch>
        </p:blipFill>
        <p:spPr>
          <a:xfrm>
            <a:off x="7344381" y="5806542"/>
            <a:ext cx="4318921" cy="890930"/>
          </a:xfrm>
          <a:prstGeom prst="rect">
            <a:avLst/>
          </a:prstGeom>
        </p:spPr>
      </p:pic>
      <p:pic>
        <p:nvPicPr>
          <p:cNvPr id="2" name="Picture 1" descr="A green and white logo with a line and a graph&#10;&#10;Description automatically generated">
            <a:extLst>
              <a:ext uri="{FF2B5EF4-FFF2-40B4-BE49-F238E27FC236}">
                <a16:creationId xmlns:a16="http://schemas.microsoft.com/office/drawing/2014/main" id="{CFBA3FB1-3478-7315-821C-7398005D78FD}"/>
              </a:ext>
            </a:extLst>
          </p:cNvPr>
          <p:cNvPicPr>
            <a:picLocks noChangeAspect="1"/>
          </p:cNvPicPr>
          <p:nvPr/>
        </p:nvPicPr>
        <p:blipFill>
          <a:blip r:embed="rId4"/>
          <a:stretch>
            <a:fillRect/>
          </a:stretch>
        </p:blipFill>
        <p:spPr>
          <a:xfrm>
            <a:off x="9407372" y="57803"/>
            <a:ext cx="871994" cy="771657"/>
          </a:xfrm>
          <a:prstGeom prst="rect">
            <a:avLst/>
          </a:prstGeom>
        </p:spPr>
      </p:pic>
      <p:pic>
        <p:nvPicPr>
          <p:cNvPr id="6" name="Picture 5">
            <a:extLst>
              <a:ext uri="{FF2B5EF4-FFF2-40B4-BE49-F238E27FC236}">
                <a16:creationId xmlns:a16="http://schemas.microsoft.com/office/drawing/2014/main" id="{D1B60E54-A136-E828-2800-D8B5D6222513}"/>
              </a:ext>
            </a:extLst>
          </p:cNvPr>
          <p:cNvPicPr>
            <a:picLocks noChangeAspect="1"/>
          </p:cNvPicPr>
          <p:nvPr/>
        </p:nvPicPr>
        <p:blipFill>
          <a:blip r:embed="rId5"/>
          <a:stretch>
            <a:fillRect/>
          </a:stretch>
        </p:blipFill>
        <p:spPr>
          <a:xfrm>
            <a:off x="7344383" y="1083582"/>
            <a:ext cx="4318920" cy="4722960"/>
          </a:xfrm>
          <a:prstGeom prst="rect">
            <a:avLst/>
          </a:prstGeom>
        </p:spPr>
      </p:pic>
    </p:spTree>
    <p:extLst>
      <p:ext uri="{BB962C8B-B14F-4D97-AF65-F5344CB8AC3E}">
        <p14:creationId xmlns:p14="http://schemas.microsoft.com/office/powerpoint/2010/main" val="3575754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EB365-8C0D-CCDE-5934-35D6701385A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1E06E0-C5B4-2BF1-CC85-914EC97B4A88}"/>
              </a:ext>
            </a:extLst>
          </p:cNvPr>
          <p:cNvSpPr txBox="1"/>
          <p:nvPr/>
        </p:nvSpPr>
        <p:spPr>
          <a:xfrm>
            <a:off x="525504" y="5619689"/>
            <a:ext cx="108887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Gill Sans MT"/>
                <a:cs typeface="Times New Roman"/>
              </a:rPr>
              <a:t>Interpretation: </a:t>
            </a:r>
            <a:r>
              <a:rPr lang="en-US">
                <a:latin typeface="Gill Sans MT"/>
                <a:cs typeface="Times New Roman"/>
              </a:rPr>
              <a:t>The chart shows that </a:t>
            </a:r>
            <a:r>
              <a:rPr lang="en-US" b="1">
                <a:latin typeface="Gill Sans MT"/>
                <a:cs typeface="Times New Roman"/>
              </a:rPr>
              <a:t>Jembe CHC</a:t>
            </a:r>
            <a:r>
              <a:rPr lang="en-US">
                <a:latin typeface="Gill Sans MT"/>
                <a:cs typeface="Times New Roman"/>
              </a:rPr>
              <a:t> consistently recorded higher monthly referrals compared to </a:t>
            </a:r>
            <a:r>
              <a:rPr lang="en-US" b="1">
                <a:latin typeface="Gill Sans MT"/>
                <a:cs typeface="Times New Roman"/>
              </a:rPr>
              <a:t>Ngelehun CHC</a:t>
            </a:r>
            <a:r>
              <a:rPr lang="en-US">
                <a:latin typeface="Gill Sans MT"/>
                <a:cs typeface="Times New Roman"/>
              </a:rPr>
              <a:t>, except for January 2023 and January 2024, where Ngelehun CHC had significant spikes. This indicates a stark difference in referral trends between the two facilities.</a:t>
            </a:r>
          </a:p>
        </p:txBody>
      </p:sp>
      <p:pic>
        <p:nvPicPr>
          <p:cNvPr id="4" name="Picture 3">
            <a:extLst>
              <a:ext uri="{FF2B5EF4-FFF2-40B4-BE49-F238E27FC236}">
                <a16:creationId xmlns:a16="http://schemas.microsoft.com/office/drawing/2014/main" id="{FA8949AF-EC2E-C073-24AF-AFC295FFA343}"/>
              </a:ext>
            </a:extLst>
          </p:cNvPr>
          <p:cNvPicPr>
            <a:picLocks noChangeAspect="1"/>
          </p:cNvPicPr>
          <p:nvPr/>
        </p:nvPicPr>
        <p:blipFill>
          <a:blip r:embed="rId2"/>
          <a:stretch>
            <a:fillRect/>
          </a:stretch>
        </p:blipFill>
        <p:spPr>
          <a:xfrm>
            <a:off x="0" y="117988"/>
            <a:ext cx="12192000" cy="5368412"/>
          </a:xfrm>
          <a:prstGeom prst="rect">
            <a:avLst/>
          </a:prstGeom>
        </p:spPr>
      </p:pic>
      <p:pic>
        <p:nvPicPr>
          <p:cNvPr id="6" name="Picture 5" descr="A green and white logo with a line and a graph&#10;&#10;Description automatically generated">
            <a:extLst>
              <a:ext uri="{FF2B5EF4-FFF2-40B4-BE49-F238E27FC236}">
                <a16:creationId xmlns:a16="http://schemas.microsoft.com/office/drawing/2014/main" id="{3CFF6310-C040-4895-83C4-09C864C8348E}"/>
              </a:ext>
            </a:extLst>
          </p:cNvPr>
          <p:cNvPicPr>
            <a:picLocks noChangeAspect="1"/>
          </p:cNvPicPr>
          <p:nvPr/>
        </p:nvPicPr>
        <p:blipFill>
          <a:blip r:embed="rId3"/>
          <a:stretch>
            <a:fillRect/>
          </a:stretch>
        </p:blipFill>
        <p:spPr>
          <a:xfrm>
            <a:off x="11188736" y="5830736"/>
            <a:ext cx="955520" cy="845572"/>
          </a:xfrm>
          <a:prstGeom prst="rect">
            <a:avLst/>
          </a:prstGeom>
        </p:spPr>
      </p:pic>
    </p:spTree>
    <p:extLst>
      <p:ext uri="{BB962C8B-B14F-4D97-AF65-F5344CB8AC3E}">
        <p14:creationId xmlns:p14="http://schemas.microsoft.com/office/powerpoint/2010/main" val="1243719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1AD37B-CD1B-51C6-FA1A-7596698E63C8}"/>
              </a:ext>
            </a:extLst>
          </p:cNvPr>
          <p:cNvSpPr txBox="1"/>
          <p:nvPr/>
        </p:nvSpPr>
        <p:spPr>
          <a:xfrm>
            <a:off x="218385" y="300756"/>
            <a:ext cx="6112472" cy="6170920"/>
          </a:xfrm>
          <a:prstGeom prst="rect">
            <a:avLst/>
          </a:prstGeom>
          <a:noFill/>
        </p:spPr>
        <p:txBody>
          <a:bodyPr wrap="square" lIns="91440" tIns="45720" rIns="91440" bIns="45720" anchor="t">
            <a:spAutoFit/>
          </a:bodyPr>
          <a:lstStyle/>
          <a:p>
            <a:pPr algn="just"/>
            <a:r>
              <a:rPr lang="en-US" b="1">
                <a:latin typeface="Gill Sans MT"/>
                <a:cs typeface="Times New Roman"/>
              </a:rPr>
              <a:t>Interpretation:</a:t>
            </a:r>
          </a:p>
          <a:p>
            <a:pPr algn="just"/>
            <a:r>
              <a:rPr lang="en-US" sz="1700" b="1">
                <a:latin typeface="Gill Sans MT"/>
                <a:cs typeface="Times New Roman"/>
              </a:rPr>
              <a:t>Jembe CHC:</a:t>
            </a:r>
          </a:p>
          <a:p>
            <a:pPr marL="285750" indent="-285750" algn="just">
              <a:buFont typeface="Arial" panose="020B0604020202020204" pitchFamily="34" charset="0"/>
              <a:buChar char="•"/>
            </a:pPr>
            <a:r>
              <a:rPr lang="en-US" sz="1700">
                <a:latin typeface="Gill Sans MT"/>
                <a:cs typeface="Times New Roman"/>
              </a:rPr>
              <a:t>The 12-month forecast for 2025 predicts </a:t>
            </a:r>
            <a:r>
              <a:rPr lang="en-US" sz="1700" b="1">
                <a:latin typeface="Gill Sans MT"/>
                <a:cs typeface="Times New Roman"/>
              </a:rPr>
              <a:t>seasonal variations</a:t>
            </a:r>
            <a:r>
              <a:rPr lang="en-US" sz="1700">
                <a:latin typeface="Gill Sans MT"/>
                <a:cs typeface="Times New Roman"/>
              </a:rPr>
              <a:t> in patient referrals.</a:t>
            </a:r>
          </a:p>
          <a:p>
            <a:pPr marL="285750" indent="-285750" algn="just">
              <a:buFont typeface="Arial" panose="020B0604020202020204" pitchFamily="34" charset="0"/>
              <a:buChar char="•"/>
            </a:pPr>
            <a:r>
              <a:rPr lang="en-US" sz="1700">
                <a:latin typeface="Gill Sans MT"/>
                <a:cs typeface="Times New Roman"/>
              </a:rPr>
              <a:t>Referrals range from </a:t>
            </a:r>
            <a:r>
              <a:rPr lang="en-US" sz="1700" b="1">
                <a:latin typeface="Gill Sans MT"/>
                <a:cs typeface="Times New Roman"/>
              </a:rPr>
              <a:t>48 in January to 53 in December</a:t>
            </a:r>
            <a:r>
              <a:rPr lang="en-US" sz="1700">
                <a:latin typeface="Gill Sans MT"/>
                <a:cs typeface="Times New Roman"/>
              </a:rPr>
              <a:t>, with peaks in </a:t>
            </a:r>
            <a:r>
              <a:rPr lang="en-US" sz="1700" b="1">
                <a:latin typeface="Gill Sans MT"/>
                <a:cs typeface="Times New Roman"/>
              </a:rPr>
              <a:t>April (89)</a:t>
            </a:r>
            <a:r>
              <a:rPr lang="en-US" sz="1700">
                <a:latin typeface="Gill Sans MT"/>
                <a:cs typeface="Times New Roman"/>
              </a:rPr>
              <a:t> and </a:t>
            </a:r>
            <a:r>
              <a:rPr lang="en-US" sz="1700" b="1">
                <a:latin typeface="Gill Sans MT"/>
                <a:cs typeface="Times New Roman"/>
              </a:rPr>
              <a:t>July (101)</a:t>
            </a:r>
            <a:r>
              <a:rPr lang="en-US" sz="1700">
                <a:latin typeface="Gill Sans MT"/>
                <a:cs typeface="Times New Roman"/>
              </a:rPr>
              <a:t>.</a:t>
            </a:r>
          </a:p>
          <a:p>
            <a:pPr marL="285750" indent="-285750" algn="just">
              <a:buFont typeface="Arial" panose="020B0604020202020204" pitchFamily="34" charset="0"/>
              <a:buChar char="•"/>
            </a:pPr>
            <a:r>
              <a:rPr lang="en-US" sz="1700">
                <a:latin typeface="Gill Sans MT"/>
                <a:cs typeface="Times New Roman"/>
              </a:rPr>
              <a:t>Seasonal patterns observed in historical data are effectively captured.</a:t>
            </a:r>
          </a:p>
          <a:p>
            <a:pPr algn="just"/>
            <a:r>
              <a:rPr lang="en-US" sz="1700" b="1">
                <a:latin typeface="Gill Sans MT"/>
                <a:cs typeface="Times New Roman"/>
              </a:rPr>
              <a:t>Ngelehun CHC:</a:t>
            </a:r>
          </a:p>
          <a:p>
            <a:pPr marL="285750" indent="-285750" algn="just">
              <a:buFont typeface="Arial" panose="020B0604020202020204" pitchFamily="34" charset="0"/>
              <a:buChar char="•"/>
            </a:pPr>
            <a:r>
              <a:rPr lang="en-US" sz="1700">
                <a:latin typeface="Gill Sans MT"/>
                <a:cs typeface="Times New Roman"/>
              </a:rPr>
              <a:t>Forecast predicts a </a:t>
            </a:r>
            <a:r>
              <a:rPr lang="en-US" sz="1700" b="1">
                <a:latin typeface="Gill Sans MT"/>
                <a:cs typeface="Times New Roman"/>
              </a:rPr>
              <a:t>spike in January (156 referrals)</a:t>
            </a:r>
            <a:r>
              <a:rPr lang="en-US" sz="1700">
                <a:latin typeface="Gill Sans MT"/>
                <a:cs typeface="Times New Roman"/>
              </a:rPr>
              <a:t>, tapering to </a:t>
            </a:r>
            <a:r>
              <a:rPr lang="en-US" sz="1700" b="1">
                <a:latin typeface="Gill Sans MT"/>
                <a:cs typeface="Times New Roman"/>
              </a:rPr>
              <a:t>99 referrals by December</a:t>
            </a:r>
            <a:r>
              <a:rPr lang="en-US" sz="1700">
                <a:latin typeface="Gill Sans MT"/>
                <a:cs typeface="Times New Roman"/>
              </a:rPr>
              <a:t>.</a:t>
            </a:r>
          </a:p>
          <a:p>
            <a:pPr marL="285750" indent="-285750" algn="just">
              <a:buFont typeface="Arial" panose="020B0604020202020204" pitchFamily="34" charset="0"/>
              <a:buChar char="•"/>
            </a:pPr>
            <a:r>
              <a:rPr lang="en-US" sz="1700">
                <a:latin typeface="Gill Sans MT"/>
                <a:cs typeface="Times New Roman"/>
              </a:rPr>
              <a:t>Highlights seasonal fluctuations, with high-demand periods in </a:t>
            </a:r>
            <a:r>
              <a:rPr lang="en-US" sz="1700" b="1">
                <a:latin typeface="Gill Sans MT"/>
                <a:cs typeface="Times New Roman"/>
              </a:rPr>
              <a:t>January and September</a:t>
            </a:r>
            <a:r>
              <a:rPr lang="en-US" sz="1700">
                <a:latin typeface="Gill Sans MT"/>
                <a:cs typeface="Times New Roman"/>
              </a:rPr>
              <a:t>.</a:t>
            </a:r>
          </a:p>
          <a:p>
            <a:pPr marL="285750" indent="-285750" algn="just">
              <a:buFont typeface="Arial" panose="020B0604020202020204" pitchFamily="34" charset="0"/>
              <a:buChar char="•"/>
            </a:pPr>
            <a:r>
              <a:rPr lang="en-US" sz="1700">
                <a:latin typeface="Gill Sans MT"/>
                <a:cs typeface="Times New Roman"/>
              </a:rPr>
              <a:t>Reflects trends observed in historical data, despite some variability.</a:t>
            </a:r>
          </a:p>
          <a:p>
            <a:pPr algn="just"/>
            <a:endParaRPr lang="en-US">
              <a:latin typeface="Gill Sans MT"/>
              <a:cs typeface="Times New Roman" panose="02020603050405020304" pitchFamily="18" charset="0"/>
            </a:endParaRPr>
          </a:p>
          <a:p>
            <a:pPr algn="just"/>
            <a:r>
              <a:rPr lang="en-US" b="1">
                <a:latin typeface="Gill Sans MT"/>
                <a:cs typeface="Times New Roman"/>
              </a:rPr>
              <a:t>Uses of the Forecast Models:</a:t>
            </a:r>
          </a:p>
          <a:p>
            <a:pPr marL="285750" indent="-285750" algn="just">
              <a:buFont typeface="Arial" panose="020B0604020202020204" pitchFamily="34" charset="0"/>
              <a:buChar char="•"/>
            </a:pPr>
            <a:r>
              <a:rPr lang="en-US" sz="1700" b="1">
                <a:latin typeface="Gill Sans MT"/>
                <a:cs typeface="Times New Roman"/>
              </a:rPr>
              <a:t>Resource Planning:</a:t>
            </a:r>
            <a:r>
              <a:rPr lang="en-US" sz="1700">
                <a:latin typeface="Gill Sans MT"/>
                <a:cs typeface="Times New Roman"/>
              </a:rPr>
              <a:t> Allocate staff, supplies, and budgets effectively for high-demand months like January and September (Ngelehun) and April and July (Jembe).</a:t>
            </a:r>
          </a:p>
          <a:p>
            <a:pPr marL="285750" indent="-285750" algn="just">
              <a:buFont typeface="Arial" panose="020B0604020202020204" pitchFamily="34" charset="0"/>
              <a:buChar char="•"/>
            </a:pPr>
            <a:r>
              <a:rPr lang="en-US" sz="1700" b="1">
                <a:latin typeface="Gill Sans MT"/>
                <a:cs typeface="Times New Roman"/>
              </a:rPr>
              <a:t>Seasonal Insights: </a:t>
            </a:r>
            <a:r>
              <a:rPr lang="en-US" sz="1700">
                <a:latin typeface="Gill Sans MT"/>
                <a:cs typeface="Times New Roman"/>
              </a:rPr>
              <a:t>Identify recurring patterns in referral trends to prepare for seasonal peaks and manage variability.</a:t>
            </a:r>
          </a:p>
          <a:p>
            <a:pPr algn="just"/>
            <a:endParaRPr lang="en-US">
              <a:latin typeface="Gill Sans MT"/>
              <a:cs typeface="Times New Roman" panose="02020603050405020304" pitchFamily="18" charset="0"/>
            </a:endParaRPr>
          </a:p>
        </p:txBody>
      </p:sp>
      <p:pic>
        <p:nvPicPr>
          <p:cNvPr id="4" name="Picture 3">
            <a:extLst>
              <a:ext uri="{FF2B5EF4-FFF2-40B4-BE49-F238E27FC236}">
                <a16:creationId xmlns:a16="http://schemas.microsoft.com/office/drawing/2014/main" id="{AF5EB931-A5A7-370A-5253-1C7A757A069D}"/>
              </a:ext>
            </a:extLst>
          </p:cNvPr>
          <p:cNvPicPr>
            <a:picLocks noChangeAspect="1"/>
          </p:cNvPicPr>
          <p:nvPr/>
        </p:nvPicPr>
        <p:blipFill>
          <a:blip r:embed="rId2"/>
          <a:stretch>
            <a:fillRect/>
          </a:stretch>
        </p:blipFill>
        <p:spPr>
          <a:xfrm>
            <a:off x="6927169" y="1054976"/>
            <a:ext cx="4693551" cy="2374024"/>
          </a:xfrm>
          <a:prstGeom prst="rect">
            <a:avLst/>
          </a:prstGeom>
        </p:spPr>
      </p:pic>
      <p:pic>
        <p:nvPicPr>
          <p:cNvPr id="5" name="Picture 4" descr="A table of numbers and letters&#10;&#10;Description automatically generated with medium confidence">
            <a:extLst>
              <a:ext uri="{FF2B5EF4-FFF2-40B4-BE49-F238E27FC236}">
                <a16:creationId xmlns:a16="http://schemas.microsoft.com/office/drawing/2014/main" id="{CCAC38E7-727D-F086-254B-C725B4FFD338}"/>
              </a:ext>
            </a:extLst>
          </p:cNvPr>
          <p:cNvPicPr>
            <a:picLocks noChangeAspect="1"/>
          </p:cNvPicPr>
          <p:nvPr/>
        </p:nvPicPr>
        <p:blipFill>
          <a:blip r:embed="rId3"/>
          <a:stretch>
            <a:fillRect/>
          </a:stretch>
        </p:blipFill>
        <p:spPr>
          <a:xfrm>
            <a:off x="6848867" y="4005355"/>
            <a:ext cx="4850156" cy="2374024"/>
          </a:xfrm>
          <a:prstGeom prst="rect">
            <a:avLst/>
          </a:prstGeom>
        </p:spPr>
      </p:pic>
      <p:sp>
        <p:nvSpPr>
          <p:cNvPr id="7" name="TextBox 6">
            <a:extLst>
              <a:ext uri="{FF2B5EF4-FFF2-40B4-BE49-F238E27FC236}">
                <a16:creationId xmlns:a16="http://schemas.microsoft.com/office/drawing/2014/main" id="{0532D111-633E-3869-13B0-D0AFFCFCDBE8}"/>
              </a:ext>
            </a:extLst>
          </p:cNvPr>
          <p:cNvSpPr txBox="1"/>
          <p:nvPr/>
        </p:nvSpPr>
        <p:spPr>
          <a:xfrm>
            <a:off x="6714315" y="3652428"/>
            <a:ext cx="6718152" cy="307777"/>
          </a:xfrm>
          <a:prstGeom prst="rect">
            <a:avLst/>
          </a:prstGeom>
          <a:noFill/>
        </p:spPr>
        <p:txBody>
          <a:bodyPr wrap="square">
            <a:spAutoFit/>
          </a:bodyPr>
          <a:lstStyle/>
          <a:p>
            <a:r>
              <a:rPr lang="en-US" sz="1400" b="1">
                <a:solidFill>
                  <a:schemeClr val="accent2">
                    <a:lumMod val="75000"/>
                  </a:schemeClr>
                </a:solidFill>
                <a:latin typeface="Times New Roman" panose="02020603050405020304" pitchFamily="18" charset="0"/>
                <a:cs typeface="Times New Roman" panose="02020603050405020304" pitchFamily="18" charset="0"/>
              </a:rPr>
              <a:t>Ngelehun CHC - 12-Month Referral Forecast for 2025</a:t>
            </a:r>
          </a:p>
        </p:txBody>
      </p:sp>
      <p:sp>
        <p:nvSpPr>
          <p:cNvPr id="8" name="TextBox 7">
            <a:extLst>
              <a:ext uri="{FF2B5EF4-FFF2-40B4-BE49-F238E27FC236}">
                <a16:creationId xmlns:a16="http://schemas.microsoft.com/office/drawing/2014/main" id="{DA1A3596-56C9-A27E-6F6D-51DCCFCE6EC7}"/>
              </a:ext>
            </a:extLst>
          </p:cNvPr>
          <p:cNvSpPr txBox="1"/>
          <p:nvPr/>
        </p:nvSpPr>
        <p:spPr>
          <a:xfrm>
            <a:off x="6686943" y="677659"/>
            <a:ext cx="6718152" cy="307777"/>
          </a:xfrm>
          <a:prstGeom prst="rect">
            <a:avLst/>
          </a:prstGeom>
          <a:noFill/>
        </p:spPr>
        <p:txBody>
          <a:bodyPr wrap="square">
            <a:spAutoFit/>
          </a:bodyPr>
          <a:lstStyle/>
          <a:p>
            <a:r>
              <a:rPr lang="en-US" sz="1400" b="1">
                <a:solidFill>
                  <a:schemeClr val="accent2">
                    <a:lumMod val="75000"/>
                  </a:schemeClr>
                </a:solidFill>
                <a:latin typeface="Times New Roman" panose="02020603050405020304" pitchFamily="18" charset="0"/>
                <a:cs typeface="Times New Roman" panose="02020603050405020304" pitchFamily="18" charset="0"/>
              </a:rPr>
              <a:t>Jembe CHC - 12-Month Referral Forecast for 2025</a:t>
            </a:r>
          </a:p>
        </p:txBody>
      </p:sp>
    </p:spTree>
    <p:extLst>
      <p:ext uri="{BB962C8B-B14F-4D97-AF65-F5344CB8AC3E}">
        <p14:creationId xmlns:p14="http://schemas.microsoft.com/office/powerpoint/2010/main" val="2424933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patient&#10;&#10;Description automatically generated">
            <a:extLst>
              <a:ext uri="{FF2B5EF4-FFF2-40B4-BE49-F238E27FC236}">
                <a16:creationId xmlns:a16="http://schemas.microsoft.com/office/drawing/2014/main" id="{5A75FDC7-EC6A-FCF3-121E-E6C2AFC662F8}"/>
              </a:ext>
            </a:extLst>
          </p:cNvPr>
          <p:cNvPicPr>
            <a:picLocks noChangeAspect="1"/>
          </p:cNvPicPr>
          <p:nvPr/>
        </p:nvPicPr>
        <p:blipFill>
          <a:blip r:embed="rId2"/>
          <a:stretch>
            <a:fillRect/>
          </a:stretch>
        </p:blipFill>
        <p:spPr>
          <a:xfrm>
            <a:off x="7385200" y="256617"/>
            <a:ext cx="3587890" cy="3071531"/>
          </a:xfrm>
          <a:prstGeom prst="rect">
            <a:avLst/>
          </a:prstGeom>
        </p:spPr>
      </p:pic>
      <p:pic>
        <p:nvPicPr>
          <p:cNvPr id="14" name="Picture 13" descr="A graph of a graph showing the number of the weather&#10;&#10;Description automatically generated with medium confidence">
            <a:extLst>
              <a:ext uri="{FF2B5EF4-FFF2-40B4-BE49-F238E27FC236}">
                <a16:creationId xmlns:a16="http://schemas.microsoft.com/office/drawing/2014/main" id="{E984F596-7EB8-D7DB-191A-6EE98D03E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574" y="3429000"/>
            <a:ext cx="3390685" cy="2971308"/>
          </a:xfrm>
          <a:prstGeom prst="rect">
            <a:avLst/>
          </a:prstGeom>
        </p:spPr>
      </p:pic>
      <p:sp>
        <p:nvSpPr>
          <p:cNvPr id="16" name="TextBox 15">
            <a:extLst>
              <a:ext uri="{FF2B5EF4-FFF2-40B4-BE49-F238E27FC236}">
                <a16:creationId xmlns:a16="http://schemas.microsoft.com/office/drawing/2014/main" id="{A4EA435F-1A3A-91A8-E71E-8384AAD542B3}"/>
              </a:ext>
            </a:extLst>
          </p:cNvPr>
          <p:cNvSpPr txBox="1"/>
          <p:nvPr/>
        </p:nvSpPr>
        <p:spPr>
          <a:xfrm>
            <a:off x="469206" y="689513"/>
            <a:ext cx="7069103" cy="5909310"/>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b="1">
                <a:latin typeface="Gill Sans MT"/>
                <a:cs typeface="Times New Roman"/>
              </a:rPr>
              <a:t>Data Quality:</a:t>
            </a:r>
            <a:endParaRPr lang="en-US">
              <a:latin typeface="Gill Sans MT"/>
              <a:cs typeface="Times New Roman"/>
            </a:endParaRPr>
          </a:p>
          <a:p>
            <a:pPr lvl="1" algn="just"/>
            <a:r>
              <a:rPr lang="en-US" sz="1700">
                <a:latin typeface="Gill Sans MT"/>
                <a:cs typeface="Times New Roman"/>
              </a:rPr>
              <a:t>Missing data handled using a </a:t>
            </a:r>
            <a:r>
              <a:rPr lang="en-US" sz="1700" b="1">
                <a:latin typeface="Gill Sans MT"/>
                <a:cs typeface="Times New Roman"/>
              </a:rPr>
              <a:t>3-period Simple Moving Average (SMA)</a:t>
            </a:r>
            <a:r>
              <a:rPr lang="en-US" sz="1700">
                <a:latin typeface="Gill Sans MT"/>
                <a:cs typeface="Times New Roman"/>
              </a:rPr>
              <a:t> to ensure completeness</a:t>
            </a:r>
            <a:r>
              <a:rPr lang="en-US">
                <a:latin typeface="Gill Sans MT"/>
                <a:cs typeface="Times New Roman"/>
              </a:rPr>
              <a:t>.</a:t>
            </a:r>
          </a:p>
          <a:p>
            <a:pPr marL="285750" indent="-285750" algn="just">
              <a:buFont typeface="Arial" panose="020B0604020202020204" pitchFamily="34" charset="0"/>
              <a:buChar char="•"/>
            </a:pPr>
            <a:r>
              <a:rPr lang="en-US" b="1">
                <a:latin typeface="Gill Sans MT"/>
                <a:cs typeface="Times New Roman"/>
              </a:rPr>
              <a:t>Feature Engineering:</a:t>
            </a:r>
            <a:endParaRPr lang="en-US">
              <a:latin typeface="Gill Sans MT"/>
              <a:cs typeface="Times New Roman"/>
            </a:endParaRPr>
          </a:p>
          <a:p>
            <a:pPr lvl="1" algn="just"/>
            <a:r>
              <a:rPr lang="en-US" sz="1700">
                <a:latin typeface="Gill Sans MT"/>
                <a:cs typeface="Times New Roman"/>
              </a:rPr>
              <a:t>Decomposed time series to identify </a:t>
            </a:r>
            <a:r>
              <a:rPr lang="en-US" sz="1700" b="1">
                <a:latin typeface="Gill Sans MT"/>
                <a:cs typeface="Times New Roman"/>
              </a:rPr>
              <a:t>seasonality, trends, and patterns</a:t>
            </a:r>
            <a:r>
              <a:rPr lang="en-US" sz="1700">
                <a:latin typeface="Gill Sans MT"/>
                <a:cs typeface="Times New Roman"/>
              </a:rPr>
              <a:t> for accurate modeling.</a:t>
            </a:r>
          </a:p>
          <a:p>
            <a:pPr marL="285750" indent="-285750" algn="just">
              <a:buFont typeface="Arial" panose="020B0604020202020204" pitchFamily="34" charset="0"/>
              <a:buChar char="•"/>
            </a:pPr>
            <a:r>
              <a:rPr lang="en-US" b="1">
                <a:latin typeface="Gill Sans MT"/>
                <a:cs typeface="Times New Roman"/>
              </a:rPr>
              <a:t>Model Selection:</a:t>
            </a:r>
            <a:endParaRPr lang="en-US">
              <a:latin typeface="Gill Sans MT"/>
              <a:cs typeface="Times New Roman"/>
            </a:endParaRPr>
          </a:p>
          <a:p>
            <a:pPr lvl="1" algn="just"/>
            <a:r>
              <a:rPr lang="en-US" sz="1700">
                <a:latin typeface="Gill Sans MT"/>
                <a:cs typeface="Times New Roman"/>
              </a:rPr>
              <a:t>Tested multiple models (</a:t>
            </a:r>
            <a:r>
              <a:rPr lang="en-US" sz="1700" b="1">
                <a:latin typeface="Gill Sans MT"/>
                <a:cs typeface="Times New Roman"/>
              </a:rPr>
              <a:t>Auto ARIMA, ETS, SES Holt-Winters</a:t>
            </a:r>
            <a:r>
              <a:rPr lang="en-US" sz="1700">
                <a:latin typeface="Gill Sans MT"/>
                <a:cs typeface="Times New Roman"/>
              </a:rPr>
              <a:t>) and selected </a:t>
            </a:r>
            <a:r>
              <a:rPr lang="en-US" sz="1700" b="1">
                <a:latin typeface="Gill Sans MT"/>
                <a:cs typeface="Times New Roman"/>
              </a:rPr>
              <a:t>SES Holt-Winters</a:t>
            </a:r>
            <a:r>
              <a:rPr lang="en-US" sz="1700">
                <a:latin typeface="Gill Sans MT"/>
                <a:cs typeface="Times New Roman"/>
              </a:rPr>
              <a:t> for best performance and lowest MAPE (Jembe: </a:t>
            </a:r>
            <a:r>
              <a:rPr lang="en-US" sz="1700" b="1">
                <a:latin typeface="Gill Sans MT"/>
                <a:cs typeface="Times New Roman"/>
              </a:rPr>
              <a:t>18.38%</a:t>
            </a:r>
            <a:r>
              <a:rPr lang="en-US" sz="1700">
                <a:latin typeface="Gill Sans MT"/>
                <a:cs typeface="Times New Roman"/>
              </a:rPr>
              <a:t>, Ngelehun: </a:t>
            </a:r>
            <a:r>
              <a:rPr lang="en-US" sz="1700" b="1">
                <a:latin typeface="Gill Sans MT"/>
                <a:cs typeface="Times New Roman"/>
              </a:rPr>
              <a:t>45.77%</a:t>
            </a:r>
            <a:r>
              <a:rPr lang="en-US" sz="1700">
                <a:latin typeface="Gill Sans MT"/>
                <a:cs typeface="Times New Roman"/>
              </a:rPr>
              <a:t>).</a:t>
            </a:r>
          </a:p>
          <a:p>
            <a:pPr marL="285750" indent="-285750" algn="just">
              <a:buFont typeface="Arial" panose="020B0604020202020204" pitchFamily="34" charset="0"/>
              <a:buChar char="•"/>
            </a:pPr>
            <a:r>
              <a:rPr lang="en-US" b="1">
                <a:latin typeface="Gill Sans MT"/>
                <a:cs typeface="Times New Roman"/>
              </a:rPr>
              <a:t>Model Evaluation:</a:t>
            </a:r>
            <a:endParaRPr lang="en-US">
              <a:latin typeface="Gill Sans MT"/>
              <a:cs typeface="Times New Roman"/>
            </a:endParaRPr>
          </a:p>
          <a:p>
            <a:pPr lvl="1" algn="just"/>
            <a:r>
              <a:rPr lang="en-US" sz="1700">
                <a:latin typeface="Gill Sans MT"/>
                <a:cs typeface="Times New Roman"/>
              </a:rPr>
              <a:t>Evaluated models using </a:t>
            </a:r>
            <a:r>
              <a:rPr lang="en-US" sz="1700" b="1">
                <a:latin typeface="Gill Sans MT"/>
                <a:cs typeface="Times New Roman"/>
              </a:rPr>
              <a:t>MAPE</a:t>
            </a:r>
            <a:r>
              <a:rPr lang="en-US" sz="1700">
                <a:latin typeface="Gill Sans MT"/>
                <a:cs typeface="Times New Roman"/>
              </a:rPr>
              <a:t>, ensuring they captured seasonal variations effectively.</a:t>
            </a:r>
          </a:p>
          <a:p>
            <a:pPr marL="285750" indent="-285750" algn="just">
              <a:buFont typeface="Arial" panose="020B0604020202020204" pitchFamily="34" charset="0"/>
              <a:buChar char="•"/>
            </a:pPr>
            <a:r>
              <a:rPr lang="en-US" b="1">
                <a:latin typeface="Gill Sans MT"/>
                <a:cs typeface="Times New Roman"/>
              </a:rPr>
              <a:t>Seasonality and Trends:</a:t>
            </a:r>
            <a:endParaRPr lang="en-US">
              <a:latin typeface="Gill Sans MT"/>
              <a:cs typeface="Times New Roman"/>
            </a:endParaRPr>
          </a:p>
          <a:p>
            <a:pPr lvl="1" algn="just"/>
            <a:r>
              <a:rPr lang="en-US" sz="1700" b="1">
                <a:latin typeface="Gill Sans MT"/>
                <a:cs typeface="Times New Roman"/>
              </a:rPr>
              <a:t>SES Holt-Winters</a:t>
            </a:r>
            <a:r>
              <a:rPr lang="en-US" sz="1700">
                <a:latin typeface="Gill Sans MT"/>
                <a:cs typeface="Times New Roman"/>
              </a:rPr>
              <a:t> explicitly addressed seasonality and trends critical for time series forecasting.</a:t>
            </a:r>
          </a:p>
          <a:p>
            <a:pPr marL="285750" indent="-285750" algn="just">
              <a:buFont typeface="Arial" panose="020B0604020202020204" pitchFamily="34" charset="0"/>
              <a:buChar char="•"/>
            </a:pPr>
            <a:r>
              <a:rPr lang="en-US" b="1">
                <a:latin typeface="Gill Sans MT"/>
                <a:cs typeface="Times New Roman"/>
              </a:rPr>
              <a:t>Uncertainty and Confidence:</a:t>
            </a:r>
          </a:p>
          <a:p>
            <a:pPr algn="just"/>
            <a:r>
              <a:rPr lang="en-US">
                <a:latin typeface="Gill Sans MT"/>
                <a:cs typeface="Times New Roman"/>
              </a:rPr>
              <a:t>         </a:t>
            </a:r>
            <a:r>
              <a:rPr lang="en-US" sz="1700">
                <a:latin typeface="Gill Sans MT"/>
                <a:cs typeface="Times New Roman"/>
              </a:rPr>
              <a:t>Included </a:t>
            </a:r>
            <a:r>
              <a:rPr lang="en-US" sz="1700" b="1">
                <a:latin typeface="Gill Sans MT"/>
                <a:cs typeface="Times New Roman"/>
              </a:rPr>
              <a:t>confidence intervals (80% and 95%)</a:t>
            </a:r>
            <a:r>
              <a:rPr lang="en-US" sz="1700">
                <a:latin typeface="Gill Sans MT"/>
                <a:cs typeface="Times New Roman"/>
              </a:rPr>
              <a:t> to quantify prediction variability and guide planning.</a:t>
            </a:r>
          </a:p>
          <a:p>
            <a:pPr algn="just"/>
            <a:endParaRPr lang="en-US">
              <a:latin typeface="Gill Sans MT"/>
              <a:cs typeface="Times New Roman" panose="02020603050405020304" pitchFamily="18" charset="0"/>
            </a:endParaRPr>
          </a:p>
          <a:p>
            <a:pPr algn="just"/>
            <a:r>
              <a:rPr lang="en-US" b="1">
                <a:solidFill>
                  <a:schemeClr val="accent2">
                    <a:lumMod val="75000"/>
                  </a:schemeClr>
                </a:solidFill>
                <a:latin typeface="Gill Sans MT"/>
                <a:cs typeface="Times New Roman"/>
              </a:rPr>
              <a:t>Notebook Link: </a:t>
            </a:r>
          </a:p>
        </p:txBody>
      </p:sp>
      <p:sp>
        <p:nvSpPr>
          <p:cNvPr id="18" name="TextBox 17">
            <a:extLst>
              <a:ext uri="{FF2B5EF4-FFF2-40B4-BE49-F238E27FC236}">
                <a16:creationId xmlns:a16="http://schemas.microsoft.com/office/drawing/2014/main" id="{7631C150-8565-B491-EAB6-BAFED9A434D1}"/>
              </a:ext>
            </a:extLst>
          </p:cNvPr>
          <p:cNvSpPr txBox="1"/>
          <p:nvPr/>
        </p:nvSpPr>
        <p:spPr>
          <a:xfrm>
            <a:off x="345572" y="169013"/>
            <a:ext cx="8552622" cy="492443"/>
          </a:xfrm>
          <a:prstGeom prst="rect">
            <a:avLst/>
          </a:prstGeom>
          <a:noFill/>
        </p:spPr>
        <p:txBody>
          <a:bodyPr wrap="square">
            <a:spAutoFit/>
          </a:bodyPr>
          <a:lstStyle/>
          <a:p>
            <a:pPr algn="just"/>
            <a:r>
              <a:rPr lang="en-US" sz="2600" b="1" spc="-150">
                <a:solidFill>
                  <a:schemeClr val="accent2">
                    <a:lumMod val="75000"/>
                  </a:schemeClr>
                </a:solidFill>
                <a:latin typeface="Times New Roman" panose="02020603050405020304" pitchFamily="18" charset="0"/>
                <a:cs typeface="Times New Roman" panose="02020603050405020304" pitchFamily="18" charset="0"/>
              </a:rPr>
              <a:t>Considerations When Doing Predictive Modeling</a:t>
            </a:r>
          </a:p>
        </p:txBody>
      </p:sp>
      <p:sp>
        <p:nvSpPr>
          <p:cNvPr id="20" name="TextBox 19">
            <a:extLst>
              <a:ext uri="{FF2B5EF4-FFF2-40B4-BE49-F238E27FC236}">
                <a16:creationId xmlns:a16="http://schemas.microsoft.com/office/drawing/2014/main" id="{4B0F8E91-4548-64D4-E371-9E1C5AC96BB0}"/>
              </a:ext>
            </a:extLst>
          </p:cNvPr>
          <p:cNvSpPr txBox="1"/>
          <p:nvPr/>
        </p:nvSpPr>
        <p:spPr>
          <a:xfrm>
            <a:off x="469206" y="6298826"/>
            <a:ext cx="9673500" cy="646331"/>
          </a:xfrm>
          <a:prstGeom prst="rect">
            <a:avLst/>
          </a:prstGeom>
          <a:noFill/>
        </p:spPr>
        <p:txBody>
          <a:bodyPr wrap="square">
            <a:spAutoFit/>
          </a:bodyPr>
          <a:lstStyle/>
          <a:p>
            <a:r>
              <a:rPr lang="en-US">
                <a:hlinkClick r:id="rId4"/>
              </a:rPr>
              <a:t>https://colab.research.google.com/drive/1-XC5MgoX47xNJPCBoLO5BA72AkM3aal_?usp=sharing</a:t>
            </a:r>
            <a:endParaRPr lang="en-US"/>
          </a:p>
          <a:p>
            <a:endParaRPr lang="en-US"/>
          </a:p>
        </p:txBody>
      </p:sp>
    </p:spTree>
    <p:extLst>
      <p:ext uri="{BB962C8B-B14F-4D97-AF65-F5344CB8AC3E}">
        <p14:creationId xmlns:p14="http://schemas.microsoft.com/office/powerpoint/2010/main" val="1370949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2090B-CAE7-CCAF-93FD-853EE4D9469D}"/>
              </a:ext>
            </a:extLst>
          </p:cNvPr>
          <p:cNvSpPr txBox="1"/>
          <p:nvPr/>
        </p:nvSpPr>
        <p:spPr>
          <a:xfrm>
            <a:off x="581725" y="436294"/>
            <a:ext cx="745230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ED7D31"/>
                </a:solidFill>
                <a:latin typeface="Gill Sans MT"/>
                <a:ea typeface="Calibri"/>
                <a:cs typeface="Calibri"/>
              </a:rPr>
              <a:t>Sourcing of Data and Data preparation for Question 4 from Section 5-</a:t>
            </a:r>
          </a:p>
          <a:p>
            <a:endParaRPr lang="en-US" sz="2400">
              <a:solidFill>
                <a:schemeClr val="accent2">
                  <a:lumMod val="49000"/>
                </a:schemeClr>
              </a:solidFill>
              <a:latin typeface="Gill Sans MT"/>
              <a:ea typeface="Calibri"/>
              <a:cs typeface="Calibri"/>
            </a:endParaRPr>
          </a:p>
        </p:txBody>
      </p:sp>
      <p:sp>
        <p:nvSpPr>
          <p:cNvPr id="3" name="TextBox 2">
            <a:extLst>
              <a:ext uri="{FF2B5EF4-FFF2-40B4-BE49-F238E27FC236}">
                <a16:creationId xmlns:a16="http://schemas.microsoft.com/office/drawing/2014/main" id="{812AE739-7371-51A5-DCCE-82F1279F9AA6}"/>
              </a:ext>
            </a:extLst>
          </p:cNvPr>
          <p:cNvSpPr txBox="1"/>
          <p:nvPr/>
        </p:nvSpPr>
        <p:spPr>
          <a:xfrm>
            <a:off x="487647" y="1510974"/>
            <a:ext cx="645827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We created a pivot table using the case count in Western area district(It is the one with highest average cases of Diarrhea) and downloaded it in the form of CSV file.</a:t>
            </a:r>
          </a:p>
          <a:p>
            <a:r>
              <a:rPr lang="en-US">
                <a:ea typeface="Calibri"/>
                <a:cs typeface="Calibri"/>
              </a:rPr>
              <a:t>Imported that CSV file into colab to do our forecasting, there were no missing data or outliers, there was only one outlier in the Rural western area which we felt was not so significant.</a:t>
            </a:r>
          </a:p>
          <a:p>
            <a:r>
              <a:rPr lang="en-US">
                <a:ea typeface="Calibri"/>
                <a:cs typeface="Calibri"/>
              </a:rPr>
              <a:t>Decomposed the time series and found that there is weak seasonality in the data.</a:t>
            </a:r>
          </a:p>
          <a:p>
            <a:r>
              <a:rPr lang="en-US">
                <a:ea typeface="Calibri"/>
                <a:cs typeface="Calibri"/>
              </a:rPr>
              <a:t>We forecasted the data for next year using Auto- Arima, ETS and Holt Winters, out of all these we found that Auto- Arima was the better performing model. This Auto- Arima used Non seasonal Arima with p,d,q being 0,0,0.</a:t>
            </a:r>
          </a:p>
          <a:p>
            <a:r>
              <a:rPr lang="en-US">
                <a:ea typeface="+mn-lt"/>
                <a:cs typeface="+mn-lt"/>
              </a:rPr>
              <a:t>We chose </a:t>
            </a:r>
            <a:r>
              <a:rPr lang="en-US" b="1">
                <a:ea typeface="+mn-lt"/>
                <a:cs typeface="+mn-lt"/>
              </a:rPr>
              <a:t>MAPE</a:t>
            </a:r>
            <a:r>
              <a:rPr lang="en-US">
                <a:ea typeface="+mn-lt"/>
                <a:cs typeface="+mn-lt"/>
              </a:rPr>
              <a:t> because it provides an intuitive, percentage-based accuracy measure.</a:t>
            </a:r>
            <a:endParaRPr lang="en-US"/>
          </a:p>
          <a:p>
            <a:pPr marL="285750" indent="-285750">
              <a:buFont typeface="Arial"/>
              <a:buChar char="•"/>
            </a:pPr>
            <a:r>
              <a:rPr lang="en-US">
                <a:ea typeface="+mn-lt"/>
                <a:cs typeface="+mn-lt"/>
              </a:rPr>
              <a:t>The data has weak seasonality, no outliers, and no missing values, making MAPE reliable.</a:t>
            </a:r>
            <a:endParaRPr lang="en-US"/>
          </a:p>
          <a:p>
            <a:pPr marL="285750" indent="-285750">
              <a:buFont typeface="Arial"/>
              <a:buChar char="•"/>
            </a:pPr>
            <a:r>
              <a:rPr lang="en-US">
                <a:ea typeface="+mn-lt"/>
                <a:cs typeface="+mn-lt"/>
              </a:rPr>
              <a:t>With only 2 years of data, MAPE is simple to interpret for short time series.</a:t>
            </a:r>
            <a:endParaRPr lang="en-US"/>
          </a:p>
          <a:p>
            <a:endParaRPr lang="en-US">
              <a:ea typeface="Calibri"/>
              <a:cs typeface="Calibri"/>
            </a:endParaRPr>
          </a:p>
        </p:txBody>
      </p:sp>
      <p:pic>
        <p:nvPicPr>
          <p:cNvPr id="4" name="Picture 3">
            <a:extLst>
              <a:ext uri="{FF2B5EF4-FFF2-40B4-BE49-F238E27FC236}">
                <a16:creationId xmlns:a16="http://schemas.microsoft.com/office/drawing/2014/main" id="{E0A7425C-944C-0610-6081-F8EF25F66BE4}"/>
              </a:ext>
            </a:extLst>
          </p:cNvPr>
          <p:cNvPicPr>
            <a:picLocks noChangeAspect="1"/>
          </p:cNvPicPr>
          <p:nvPr/>
        </p:nvPicPr>
        <p:blipFill>
          <a:blip r:embed="rId2"/>
          <a:stretch>
            <a:fillRect/>
          </a:stretch>
        </p:blipFill>
        <p:spPr>
          <a:xfrm>
            <a:off x="8141108" y="156308"/>
            <a:ext cx="2631013" cy="5177693"/>
          </a:xfrm>
          <a:prstGeom prst="rect">
            <a:avLst/>
          </a:prstGeom>
        </p:spPr>
      </p:pic>
      <p:pic>
        <p:nvPicPr>
          <p:cNvPr id="5" name="Picture 4" descr="A white background with black numbers&#10;&#10;Description automatically generated">
            <a:extLst>
              <a:ext uri="{FF2B5EF4-FFF2-40B4-BE49-F238E27FC236}">
                <a16:creationId xmlns:a16="http://schemas.microsoft.com/office/drawing/2014/main" id="{447349BD-1B99-5BBC-8DE2-0467F6F07DD2}"/>
              </a:ext>
            </a:extLst>
          </p:cNvPr>
          <p:cNvPicPr>
            <a:picLocks noChangeAspect="1"/>
          </p:cNvPicPr>
          <p:nvPr/>
        </p:nvPicPr>
        <p:blipFill>
          <a:blip r:embed="rId3"/>
          <a:stretch>
            <a:fillRect/>
          </a:stretch>
        </p:blipFill>
        <p:spPr>
          <a:xfrm>
            <a:off x="7039340" y="5443295"/>
            <a:ext cx="5156934" cy="1246797"/>
          </a:xfrm>
          <a:prstGeom prst="rect">
            <a:avLst/>
          </a:prstGeom>
        </p:spPr>
      </p:pic>
    </p:spTree>
    <p:extLst>
      <p:ext uri="{BB962C8B-B14F-4D97-AF65-F5344CB8AC3E}">
        <p14:creationId xmlns:p14="http://schemas.microsoft.com/office/powerpoint/2010/main" val="3226412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FD84C4-2838-33E8-C1F1-CE5FFE05ACA4}"/>
              </a:ext>
            </a:extLst>
          </p:cNvPr>
          <p:cNvSpPr txBox="1"/>
          <p:nvPr/>
        </p:nvSpPr>
        <p:spPr>
          <a:xfrm>
            <a:off x="690278" y="770662"/>
            <a:ext cx="10113904"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Gill Sans MT"/>
                <a:ea typeface="+mn-lt"/>
                <a:cs typeface="+mn-lt"/>
              </a:rPr>
              <a:t>We selected </a:t>
            </a:r>
            <a:r>
              <a:rPr lang="en-US" sz="2000" b="1">
                <a:latin typeface="Gill Sans MT"/>
                <a:ea typeface="+mn-lt"/>
                <a:cs typeface="+mn-lt"/>
              </a:rPr>
              <a:t>Auto ARIMA</a:t>
            </a:r>
            <a:r>
              <a:rPr lang="en-US" sz="2000">
                <a:latin typeface="Gill Sans MT"/>
                <a:ea typeface="+mn-lt"/>
                <a:cs typeface="+mn-lt"/>
              </a:rPr>
              <a:t> because it provided the lowest MAPE among all tested models for our dataset.</a:t>
            </a:r>
            <a:endParaRPr lang="en-US" sz="2000">
              <a:latin typeface="Gill Sans MT"/>
            </a:endParaRPr>
          </a:p>
          <a:p>
            <a:pPr marL="285750" indent="-285750">
              <a:buFont typeface="Arial"/>
              <a:buChar char="•"/>
            </a:pPr>
            <a:r>
              <a:rPr lang="en-US" sz="2000">
                <a:latin typeface="Gill Sans MT"/>
                <a:ea typeface="+mn-lt"/>
                <a:cs typeface="+mn-lt"/>
              </a:rPr>
              <a:t>Auto ARIMA efficiently handled the 2 years of monthly data, identifying weak seasonality and non-stationarity.</a:t>
            </a:r>
            <a:endParaRPr lang="en-US" sz="2000">
              <a:latin typeface="Gill Sans MT"/>
            </a:endParaRPr>
          </a:p>
          <a:p>
            <a:pPr marL="285750" indent="-285750">
              <a:buFont typeface="Arial"/>
              <a:buChar char="•"/>
            </a:pPr>
            <a:r>
              <a:rPr lang="en-US" sz="2000">
                <a:latin typeface="Gill Sans MT"/>
                <a:ea typeface="+mn-lt"/>
                <a:cs typeface="+mn-lt"/>
              </a:rPr>
              <a:t>It eliminated the need for manual parameter tuning (p,d,qp, d, qp,d,q), ensuring optimal performance for both Freetown and Rural Western Area.</a:t>
            </a:r>
            <a:endParaRPr lang="en-US" sz="2000">
              <a:latin typeface="Gill Sans MT"/>
            </a:endParaRPr>
          </a:p>
          <a:p>
            <a:pPr marL="285750" indent="-285750">
              <a:buFont typeface="Arial"/>
              <a:buChar char="•"/>
            </a:pPr>
            <a:r>
              <a:rPr lang="en-US" sz="2000">
                <a:latin typeface="Gill Sans MT"/>
                <a:ea typeface="+mn-lt"/>
                <a:cs typeface="+mn-lt"/>
              </a:rPr>
              <a:t>The absence of outliers and missing values in the data allowed Auto ARIMA to model the trends and patterns accurately.</a:t>
            </a:r>
            <a:endParaRPr lang="en-US" sz="2000">
              <a:latin typeface="Gill Sans MT"/>
            </a:endParaRPr>
          </a:p>
          <a:p>
            <a:pPr marL="285750" indent="-285750">
              <a:buFont typeface="Arial"/>
              <a:buChar char="•"/>
            </a:pPr>
            <a:r>
              <a:rPr lang="en-US" sz="2000">
                <a:latin typeface="Gill Sans MT"/>
                <a:ea typeface="+mn-lt"/>
                <a:cs typeface="+mn-lt"/>
              </a:rPr>
              <a:t>Its adaptability to short time series like ours ensured reliable forecasts without overfitting.</a:t>
            </a:r>
            <a:endParaRPr lang="en-US" sz="2000">
              <a:latin typeface="Gill Sans MT"/>
            </a:endParaRPr>
          </a:p>
          <a:p>
            <a:pPr algn="l"/>
            <a:endParaRPr lang="en-US" sz="2000">
              <a:ea typeface="Calibri"/>
              <a:cs typeface="Calibri"/>
            </a:endParaRPr>
          </a:p>
        </p:txBody>
      </p:sp>
      <p:sp>
        <p:nvSpPr>
          <p:cNvPr id="4" name="TextBox 3">
            <a:extLst>
              <a:ext uri="{FF2B5EF4-FFF2-40B4-BE49-F238E27FC236}">
                <a16:creationId xmlns:a16="http://schemas.microsoft.com/office/drawing/2014/main" id="{64EF6532-0F06-4CB7-42AA-54BE60F6A1FE}"/>
              </a:ext>
            </a:extLst>
          </p:cNvPr>
          <p:cNvSpPr txBox="1"/>
          <p:nvPr/>
        </p:nvSpPr>
        <p:spPr>
          <a:xfrm>
            <a:off x="692720" y="368615"/>
            <a:ext cx="758425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ED7D31"/>
                </a:solidFill>
                <a:ea typeface="Calibri"/>
                <a:cs typeface="Calibri"/>
              </a:rPr>
              <a:t>Why we selected Auto ARIMA </a:t>
            </a:r>
          </a:p>
        </p:txBody>
      </p:sp>
      <p:pic>
        <p:nvPicPr>
          <p:cNvPr id="5" name="Picture 4" descr="A screenshot of a computer program&#10;&#10;Description automatically generated">
            <a:extLst>
              <a:ext uri="{FF2B5EF4-FFF2-40B4-BE49-F238E27FC236}">
                <a16:creationId xmlns:a16="http://schemas.microsoft.com/office/drawing/2014/main" id="{0C652091-D253-DCA3-2FD7-C1066705D36D}"/>
              </a:ext>
            </a:extLst>
          </p:cNvPr>
          <p:cNvPicPr>
            <a:picLocks noChangeAspect="1"/>
          </p:cNvPicPr>
          <p:nvPr/>
        </p:nvPicPr>
        <p:blipFill>
          <a:blip r:embed="rId2"/>
          <a:stretch>
            <a:fillRect/>
          </a:stretch>
        </p:blipFill>
        <p:spPr>
          <a:xfrm>
            <a:off x="873409" y="3925548"/>
            <a:ext cx="9096062" cy="2779427"/>
          </a:xfrm>
          <a:prstGeom prst="rect">
            <a:avLst/>
          </a:prstGeom>
        </p:spPr>
      </p:pic>
    </p:spTree>
    <p:extLst>
      <p:ext uri="{BB962C8B-B14F-4D97-AF65-F5344CB8AC3E}">
        <p14:creationId xmlns:p14="http://schemas.microsoft.com/office/powerpoint/2010/main" val="2975004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2FF25F9-1420-653A-38DA-40F31FC4C1E7}"/>
              </a:ext>
            </a:extLst>
          </p:cNvPr>
          <p:cNvSpPr>
            <a:spLocks noGrp="1"/>
          </p:cNvSpPr>
          <p:nvPr>
            <p:ph type="title"/>
          </p:nvPr>
        </p:nvSpPr>
        <p:spPr>
          <a:xfrm>
            <a:off x="686834" y="1153572"/>
            <a:ext cx="3200400" cy="4461163"/>
          </a:xfrm>
        </p:spPr>
        <p:txBody>
          <a:bodyPr>
            <a:normAutofit/>
          </a:bodyPr>
          <a:lstStyle/>
          <a:p>
            <a:r>
              <a:rPr lang="en-US" b="0" i="0" u="none" strike="noStrike">
                <a:solidFill>
                  <a:srgbClr val="FFFFFF"/>
                </a:solidFill>
                <a:effectLst/>
                <a:latin typeface="-webkit-standard"/>
              </a:rPr>
              <a:t>ANC-3 Coverage and Delivery Rates Analysis Methods</a:t>
            </a:r>
            <a:endParaRPr lang="en-US">
              <a:solidFill>
                <a:srgbClr val="FFFFFF"/>
              </a:solidFill>
            </a:endParaRPr>
          </a:p>
        </p:txBody>
      </p:sp>
      <p:sp>
        <p:nvSpPr>
          <p:cNvPr id="8" name="Arc 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2AFAB14-CB9F-9934-566F-A7CE38EE43AE}"/>
              </a:ext>
            </a:extLst>
          </p:cNvPr>
          <p:cNvSpPr>
            <a:spLocks noGrp="1"/>
          </p:cNvSpPr>
          <p:nvPr>
            <p:ph idx="1"/>
          </p:nvPr>
        </p:nvSpPr>
        <p:spPr>
          <a:xfrm>
            <a:off x="4447308" y="591344"/>
            <a:ext cx="6906491" cy="5585619"/>
          </a:xfrm>
        </p:spPr>
        <p:txBody>
          <a:bodyPr anchor="ctr">
            <a:normAutofit fontScale="92500" lnSpcReduction="20000"/>
          </a:bodyPr>
          <a:lstStyle/>
          <a:p>
            <a:pPr marL="0" indent="0">
              <a:buNone/>
            </a:pPr>
            <a:r>
              <a:rPr lang="en-US" sz="1400" b="1"/>
              <a:t>Methods</a:t>
            </a:r>
          </a:p>
          <a:p>
            <a:r>
              <a:rPr lang="en-US" sz="1400"/>
              <a:t>Data visualizations created for ANC-3 coverage and PHU delivery rates using line charts and choropleth maps.</a:t>
            </a:r>
          </a:p>
          <a:p>
            <a:r>
              <a:rPr lang="en-US" sz="1400"/>
              <a:t>Used spatial analysis to compare delivery rates and complicated deliveries across regions and facilities.</a:t>
            </a:r>
          </a:p>
          <a:p>
            <a:pPr marL="0" indent="0">
              <a:buNone/>
            </a:pPr>
            <a:r>
              <a:rPr lang="en-US" sz="1400" b="1"/>
              <a:t>Pros:</a:t>
            </a:r>
          </a:p>
          <a:p>
            <a:r>
              <a:rPr lang="en-US" sz="1400"/>
              <a:t>Highlighted patterns and correlations, such as peaks in ANC-3 coverage and delivery rates in specific months and locations.</a:t>
            </a:r>
          </a:p>
          <a:p>
            <a:r>
              <a:rPr lang="en-US" sz="1400"/>
              <a:t>Maps provided spatial insights into accessibility and facility-level challenges.</a:t>
            </a:r>
          </a:p>
          <a:p>
            <a:r>
              <a:rPr lang="en-US" sz="1400"/>
              <a:t>Helped identify facilities with high delivery rates or service gaps.</a:t>
            </a:r>
          </a:p>
          <a:p>
            <a:pPr marL="0" indent="0">
              <a:buNone/>
            </a:pPr>
            <a:r>
              <a:rPr lang="en-US" sz="1400" b="1"/>
              <a:t>Cons:</a:t>
            </a:r>
          </a:p>
          <a:p>
            <a:r>
              <a:rPr lang="en-US" sz="1400"/>
              <a:t>Imbalanced data made it difficult to capture trends for facilities with missing data (e.g., </a:t>
            </a:r>
            <a:r>
              <a:rPr lang="en-US" sz="1400" err="1"/>
              <a:t>Bonthe</a:t>
            </a:r>
            <a:r>
              <a:rPr lang="en-US" sz="1400"/>
              <a:t> Hospital).</a:t>
            </a:r>
          </a:p>
          <a:p>
            <a:r>
              <a:rPr lang="en-US" sz="1400"/>
              <a:t>Static methods lack deeper insights into temporal trends and population-specific issues.</a:t>
            </a:r>
          </a:p>
          <a:p>
            <a:r>
              <a:rPr lang="en-US" sz="1400"/>
              <a:t>Delivery rates and complications are influenced by external factors not captured in the data, such as patient behavior or transport challenges.</a:t>
            </a:r>
          </a:p>
          <a:p>
            <a:pPr marL="0" indent="0">
              <a:buNone/>
            </a:pPr>
            <a:r>
              <a:rPr lang="en-US" sz="1400" b="1"/>
              <a:t>Biases and Mitigation Strategies:</a:t>
            </a:r>
          </a:p>
          <a:p>
            <a:r>
              <a:rPr lang="en-US" sz="1400"/>
              <a:t>Bias: Lack of ANC-3 data at some facilities creates gaps in spatial analysis.</a:t>
            </a:r>
          </a:p>
          <a:p>
            <a:pPr marL="457200" lvl="1" indent="0">
              <a:buNone/>
            </a:pPr>
            <a:r>
              <a:rPr lang="en-US" sz="1400"/>
              <a:t>Mitigation: Collect more comprehensive data from underserved areas.</a:t>
            </a:r>
          </a:p>
          <a:p>
            <a:r>
              <a:rPr lang="en-US" sz="1400"/>
              <a:t>Bias: Neutral delivery trends might mask high-risk deliveries on the mainland.</a:t>
            </a:r>
          </a:p>
          <a:p>
            <a:pPr marL="457200" lvl="1" indent="0">
              <a:buNone/>
            </a:pPr>
            <a:r>
              <a:rPr lang="en-US" sz="1400"/>
              <a:t>Mitigation: Analyze data with specific population subgroups (e.g., high-risk pregnancies).</a:t>
            </a:r>
          </a:p>
          <a:p>
            <a:r>
              <a:rPr lang="en-US" sz="1400"/>
              <a:t>Bias: Seasonal or regional trends may skew delivery data.</a:t>
            </a:r>
          </a:p>
          <a:p>
            <a:pPr marL="457200" lvl="1" indent="0">
              <a:buNone/>
            </a:pPr>
            <a:r>
              <a:rPr lang="en-US" sz="1400"/>
              <a:t>Mitigation: Use dynamic temporal models to analyze seasonal effects.</a:t>
            </a:r>
          </a:p>
          <a:p>
            <a:pPr marL="0" indent="0">
              <a:buNone/>
            </a:pPr>
            <a:endParaRPr lang="en-US" sz="700"/>
          </a:p>
        </p:txBody>
      </p:sp>
    </p:spTree>
    <p:extLst>
      <p:ext uri="{BB962C8B-B14F-4D97-AF65-F5344CB8AC3E}">
        <p14:creationId xmlns:p14="http://schemas.microsoft.com/office/powerpoint/2010/main" val="25571844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683E6B-0CEB-DB58-3874-FECBCE33E589}"/>
              </a:ext>
            </a:extLst>
          </p:cNvPr>
          <p:cNvSpPr>
            <a:spLocks noGrp="1"/>
          </p:cNvSpPr>
          <p:nvPr>
            <p:ph type="title"/>
          </p:nvPr>
        </p:nvSpPr>
        <p:spPr>
          <a:xfrm>
            <a:off x="1115568" y="548640"/>
            <a:ext cx="10168128" cy="1179576"/>
          </a:xfrm>
        </p:spPr>
        <p:txBody>
          <a:bodyPr>
            <a:normAutofit/>
          </a:bodyPr>
          <a:lstStyle/>
          <a:p>
            <a:r>
              <a:rPr lang="en-US" sz="4000"/>
              <a:t>Topic and Sentiment Analysis—Methods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B02D8D3-397F-E7D2-0980-99439B9D59D3}"/>
              </a:ext>
            </a:extLst>
          </p:cNvPr>
          <p:cNvSpPr>
            <a:spLocks noGrp="1"/>
          </p:cNvSpPr>
          <p:nvPr>
            <p:ph idx="1"/>
          </p:nvPr>
        </p:nvSpPr>
        <p:spPr>
          <a:xfrm>
            <a:off x="1115568" y="2481943"/>
            <a:ext cx="10168128" cy="3695020"/>
          </a:xfrm>
        </p:spPr>
        <p:txBody>
          <a:bodyPr>
            <a:normAutofit/>
          </a:bodyPr>
          <a:lstStyle/>
          <a:p>
            <a:pPr marL="0" indent="0">
              <a:buNone/>
            </a:pPr>
            <a:r>
              <a:rPr lang="en-US" sz="1500" b="1"/>
              <a:t>Sentiment Analysis:</a:t>
            </a:r>
          </a:p>
          <a:p>
            <a:pPr marL="0" indent="0">
              <a:buNone/>
            </a:pPr>
            <a:r>
              <a:rPr lang="en-US" sz="1500"/>
              <a:t>Used TextBlob to assign polarity scores, classifying text as Positive, Neutral, or Negative.</a:t>
            </a:r>
          </a:p>
          <a:p>
            <a:pPr marL="0" indent="0">
              <a:buNone/>
            </a:pPr>
            <a:r>
              <a:rPr lang="en-US" sz="1500"/>
              <a:t>Most data was Neutral due to the scientific nature of the topics, limiting sentiment variability.</a:t>
            </a:r>
          </a:p>
          <a:p>
            <a:pPr marL="0" indent="0">
              <a:buNone/>
            </a:pPr>
            <a:r>
              <a:rPr lang="en-US" sz="1500"/>
              <a:t>Imbalanced data made calculating metrics like F1-Score difficult and skewed overall results.</a:t>
            </a:r>
          </a:p>
          <a:p>
            <a:pPr marL="0" indent="0">
              <a:buNone/>
            </a:pPr>
            <a:r>
              <a:rPr lang="en-US" sz="1500"/>
              <a:t>Future improvements include using domain-specific models and balanced datasets to handle such biases.</a:t>
            </a:r>
          </a:p>
          <a:p>
            <a:pPr marL="0" indent="0">
              <a:buNone/>
            </a:pPr>
            <a:endParaRPr lang="en-US" sz="1500" b="1" i="0" u="none" strike="noStrike">
              <a:effectLst/>
            </a:endParaRPr>
          </a:p>
          <a:p>
            <a:pPr marL="0" indent="0">
              <a:buNone/>
            </a:pPr>
            <a:r>
              <a:rPr lang="en-US" sz="1500" b="1" i="0" u="none" strike="noStrike">
                <a:effectLst/>
              </a:rPr>
              <a:t>Topic Modeling:</a:t>
            </a:r>
            <a:r>
              <a:rPr lang="en-US" sz="1500" b="0" i="0" u="none" strike="noStrike">
                <a:effectLst/>
              </a:rPr>
              <a:t> </a:t>
            </a:r>
          </a:p>
          <a:p>
            <a:pPr marL="0" indent="0">
              <a:buNone/>
            </a:pPr>
            <a:r>
              <a:rPr lang="en-US" sz="1500" b="0" i="0" u="none" strike="noStrike">
                <a:effectLst/>
              </a:rPr>
              <a:t>Applied Latent Dirichlet Allocation (LDA) to extract scientific themes from the corpus. </a:t>
            </a:r>
            <a:endParaRPr lang="en-US" sz="1500"/>
          </a:p>
          <a:p>
            <a:pPr marL="0" indent="0">
              <a:buNone/>
            </a:pPr>
            <a:r>
              <a:rPr lang="en-US" sz="1500" b="0" i="0" u="none" strike="noStrike">
                <a:effectLst/>
              </a:rPr>
              <a:t>Optimal topic count was selected using coherence scores to ensure meaningful topic separation. </a:t>
            </a:r>
            <a:endParaRPr lang="en-US" sz="1500"/>
          </a:p>
          <a:p>
            <a:pPr marL="0" indent="0">
              <a:buNone/>
            </a:pPr>
            <a:r>
              <a:rPr lang="en-US" sz="1500" b="0" i="0" u="none" strike="noStrike">
                <a:effectLst/>
              </a:rPr>
              <a:t>Generated keyword tables and visual maps to interpret themes, such as healthcare delivery and accessibility. </a:t>
            </a:r>
            <a:endParaRPr lang="en-US" sz="1500"/>
          </a:p>
          <a:p>
            <a:pPr marL="0" indent="0">
              <a:buNone/>
            </a:pPr>
            <a:r>
              <a:rPr lang="en-US" sz="1500" b="0" i="0" u="none" strike="noStrike">
                <a:effectLst/>
                <a:latin typeface="-webkit-standard"/>
              </a:rPr>
              <a:t>Preprocessing, including stop word and punctuation removal, improved clarity</a:t>
            </a:r>
            <a:endParaRPr lang="en-US" sz="1500"/>
          </a:p>
        </p:txBody>
      </p:sp>
    </p:spTree>
    <p:extLst>
      <p:ext uri="{BB962C8B-B14F-4D97-AF65-F5344CB8AC3E}">
        <p14:creationId xmlns:p14="http://schemas.microsoft.com/office/powerpoint/2010/main" val="261477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2E54A6-87EE-A7FA-7DDC-4DA1A24CDBAE}"/>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Topic Analysis—Reproductive Health</a:t>
            </a:r>
          </a:p>
        </p:txBody>
      </p:sp>
      <p:sp>
        <p:nvSpPr>
          <p:cNvPr id="9" name="Content Placeholder 8">
            <a:extLst>
              <a:ext uri="{FF2B5EF4-FFF2-40B4-BE49-F238E27FC236}">
                <a16:creationId xmlns:a16="http://schemas.microsoft.com/office/drawing/2014/main" id="{4345973A-CCB4-A51A-4F87-5D75D32DDB83}"/>
              </a:ext>
            </a:extLst>
          </p:cNvPr>
          <p:cNvSpPr>
            <a:spLocks noGrp="1"/>
          </p:cNvSpPr>
          <p:nvPr>
            <p:ph sz="quarter" idx="4"/>
          </p:nvPr>
        </p:nvSpPr>
        <p:spPr>
          <a:xfrm>
            <a:off x="723899" y="1252538"/>
            <a:ext cx="6750957" cy="419313"/>
          </a:xfrm>
        </p:spPr>
        <p:txBody>
          <a:bodyPr vert="horz" lIns="91440" tIns="45720" rIns="91440" bIns="45720" rtlCol="0">
            <a:normAutofit/>
          </a:bodyPr>
          <a:lstStyle/>
          <a:p>
            <a:pPr marL="0" indent="0">
              <a:buNone/>
            </a:pPr>
            <a:r>
              <a:rPr lang="en-US" sz="1600" kern="1200">
                <a:solidFill>
                  <a:schemeClr val="tx1"/>
                </a:solidFill>
                <a:latin typeface="+mn-lt"/>
                <a:ea typeface="+mn-ea"/>
                <a:cs typeface="+mn-cs"/>
              </a:rPr>
              <a:t>Coherence Score for the final model (9 topics): </a:t>
            </a:r>
            <a:r>
              <a:rPr lang="en-US" sz="1600" b="1" kern="1200">
                <a:solidFill>
                  <a:schemeClr val="tx1"/>
                </a:solidFill>
                <a:latin typeface="+mn-lt"/>
                <a:ea typeface="+mn-ea"/>
                <a:cs typeface="+mn-cs"/>
              </a:rPr>
              <a:t>0.4118 (low interpretability)</a:t>
            </a:r>
          </a:p>
        </p:txBody>
      </p:sp>
      <p:graphicFrame>
        <p:nvGraphicFramePr>
          <p:cNvPr id="11" name="Content Placeholder 10">
            <a:extLst>
              <a:ext uri="{FF2B5EF4-FFF2-40B4-BE49-F238E27FC236}">
                <a16:creationId xmlns:a16="http://schemas.microsoft.com/office/drawing/2014/main" id="{76EA0138-F96F-2BDA-D47E-8BBAA41ED548}"/>
              </a:ext>
            </a:extLst>
          </p:cNvPr>
          <p:cNvGraphicFramePr>
            <a:graphicFrameLocks noGrp="1"/>
          </p:cNvGraphicFramePr>
          <p:nvPr>
            <p:ph sz="half" idx="2"/>
            <p:extLst>
              <p:ext uri="{D42A27DB-BD31-4B8C-83A1-F6EECF244321}">
                <p14:modId xmlns:p14="http://schemas.microsoft.com/office/powerpoint/2010/main" val="3623957611"/>
              </p:ext>
            </p:extLst>
          </p:nvPr>
        </p:nvGraphicFramePr>
        <p:xfrm>
          <a:off x="705972" y="2107966"/>
          <a:ext cx="10768185" cy="4057484"/>
        </p:xfrm>
        <a:graphic>
          <a:graphicData uri="http://schemas.openxmlformats.org/drawingml/2006/table">
            <a:tbl>
              <a:tblPr firstRow="1" bandRow="1">
                <a:noFill/>
              </a:tblPr>
              <a:tblGrid>
                <a:gridCol w="1265785">
                  <a:extLst>
                    <a:ext uri="{9D8B030D-6E8A-4147-A177-3AD203B41FA5}">
                      <a16:colId xmlns:a16="http://schemas.microsoft.com/office/drawing/2014/main" val="367710847"/>
                    </a:ext>
                  </a:extLst>
                </a:gridCol>
                <a:gridCol w="1080056">
                  <a:extLst>
                    <a:ext uri="{9D8B030D-6E8A-4147-A177-3AD203B41FA5}">
                      <a16:colId xmlns:a16="http://schemas.microsoft.com/office/drawing/2014/main" val="2788528934"/>
                    </a:ext>
                  </a:extLst>
                </a:gridCol>
                <a:gridCol w="1378805">
                  <a:extLst>
                    <a:ext uri="{9D8B030D-6E8A-4147-A177-3AD203B41FA5}">
                      <a16:colId xmlns:a16="http://schemas.microsoft.com/office/drawing/2014/main" val="2728310877"/>
                    </a:ext>
                  </a:extLst>
                </a:gridCol>
                <a:gridCol w="1265785">
                  <a:extLst>
                    <a:ext uri="{9D8B030D-6E8A-4147-A177-3AD203B41FA5}">
                      <a16:colId xmlns:a16="http://schemas.microsoft.com/office/drawing/2014/main" val="2761874933"/>
                    </a:ext>
                  </a:extLst>
                </a:gridCol>
                <a:gridCol w="1166703">
                  <a:extLst>
                    <a:ext uri="{9D8B030D-6E8A-4147-A177-3AD203B41FA5}">
                      <a16:colId xmlns:a16="http://schemas.microsoft.com/office/drawing/2014/main" val="1494857628"/>
                    </a:ext>
                  </a:extLst>
                </a:gridCol>
                <a:gridCol w="1265785">
                  <a:extLst>
                    <a:ext uri="{9D8B030D-6E8A-4147-A177-3AD203B41FA5}">
                      <a16:colId xmlns:a16="http://schemas.microsoft.com/office/drawing/2014/main" val="2136955429"/>
                    </a:ext>
                  </a:extLst>
                </a:gridCol>
                <a:gridCol w="1122877">
                  <a:extLst>
                    <a:ext uri="{9D8B030D-6E8A-4147-A177-3AD203B41FA5}">
                      <a16:colId xmlns:a16="http://schemas.microsoft.com/office/drawing/2014/main" val="3725342021"/>
                    </a:ext>
                  </a:extLst>
                </a:gridCol>
                <a:gridCol w="1122877">
                  <a:extLst>
                    <a:ext uri="{9D8B030D-6E8A-4147-A177-3AD203B41FA5}">
                      <a16:colId xmlns:a16="http://schemas.microsoft.com/office/drawing/2014/main" val="3397806295"/>
                    </a:ext>
                  </a:extLst>
                </a:gridCol>
                <a:gridCol w="1099512">
                  <a:extLst>
                    <a:ext uri="{9D8B030D-6E8A-4147-A177-3AD203B41FA5}">
                      <a16:colId xmlns:a16="http://schemas.microsoft.com/office/drawing/2014/main" val="1736801809"/>
                    </a:ext>
                  </a:extLst>
                </a:gridCol>
              </a:tblGrid>
              <a:tr h="428364">
                <a:tc>
                  <a:txBody>
                    <a:bodyPr/>
                    <a:lstStyle/>
                    <a:p>
                      <a:pPr algn="l" fontAlgn="b"/>
                      <a:r>
                        <a:rPr lang="en-US" sz="1800" b="0" i="0" u="none" strike="noStrike" cap="none" spc="0">
                          <a:solidFill>
                            <a:schemeClr val="tx1"/>
                          </a:solidFill>
                          <a:effectLst/>
                          <a:latin typeface="Aptos Narrow" panose="020B0004020202020204" pitchFamily="34" charset="0"/>
                        </a:rPr>
                        <a:t>Topic 1</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2</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3</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4</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5</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6</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7</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8</a:t>
                      </a:r>
                    </a:p>
                  </a:txBody>
                  <a:tcPr marL="0" marR="6857" marT="20066" marB="100327" anchor="b">
                    <a:lnL w="12700" cmpd="sng">
                      <a:noFill/>
                    </a:lnL>
                    <a:lnR w="12700" cmpd="sng">
                      <a:noFill/>
                    </a:lnR>
                    <a:lnT w="9525" cap="flat" cmpd="sng" algn="ctr">
                      <a:noFill/>
                      <a:prstDash val="solid"/>
                    </a:lnT>
                    <a:lnB w="38100" cmpd="sng">
                      <a:noFill/>
                    </a:lnB>
                    <a:noFill/>
                  </a:tcPr>
                </a:tc>
                <a:tc>
                  <a:txBody>
                    <a:bodyPr/>
                    <a:lstStyle/>
                    <a:p>
                      <a:pPr algn="l" fontAlgn="b"/>
                      <a:r>
                        <a:rPr lang="en-US" sz="1800" b="0" i="0" u="none" strike="noStrike" cap="none" spc="0">
                          <a:solidFill>
                            <a:schemeClr val="tx1"/>
                          </a:solidFill>
                          <a:effectLst/>
                          <a:latin typeface="Aptos Narrow" panose="020B0004020202020204" pitchFamily="34" charset="0"/>
                        </a:rPr>
                        <a:t>Topic 9</a:t>
                      </a:r>
                    </a:p>
                  </a:txBody>
                  <a:tcPr marL="0" marR="6857" marT="20066" marB="100327"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4178940612"/>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seasonality</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2662740542"/>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9525"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69801721"/>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health</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2023</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2024</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years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resource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6615811"/>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trend</a:t>
                      </a:r>
                    </a:p>
                  </a:txBody>
                  <a:tcPr marL="0" marR="6857" marT="30098" marB="100327"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health</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data</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2023</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2023</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decline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decline</a:t>
                      </a:r>
                    </a:p>
                  </a:txBody>
                  <a:tcPr marL="0" marR="6857" marT="30098" marB="100327"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70748715"/>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2023</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trend</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districts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years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November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health</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monthly</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7666"/>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seasonal</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like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months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significant</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reporting</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patterns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collection</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highlights</a:t>
                      </a:r>
                    </a:p>
                  </a:txBody>
                  <a:tcPr marL="0" marR="6857" marT="30098" marB="100327"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6527649"/>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health</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decline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patterns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months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health</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trend</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Leone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957783"/>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decline</a:t>
                      </a:r>
                    </a:p>
                  </a:txBody>
                  <a:tcPr marL="0" marR="6857" marT="30098" marB="100327"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analysis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reproductive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seasonality</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However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decline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year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quarter</a:t>
                      </a:r>
                    </a:p>
                  </a:txBody>
                  <a:tcPr marL="0" marR="6857" marT="30098" marB="100327"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280777"/>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could</a:t>
                      </a:r>
                    </a:p>
                  </a:txBody>
                  <a:tcPr marL="0" marR="6857" marT="30098" marB="100327"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like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might</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seasonal</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rates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December</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collection</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Leone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300" b="0" i="0" u="none" strike="noStrike" cap="none" spc="0">
                          <a:solidFill>
                            <a:schemeClr val="tx1"/>
                          </a:solidFill>
                          <a:effectLst/>
                          <a:latin typeface="Aptos Narrow" panose="020B0004020202020204" pitchFamily="34" charset="0"/>
                        </a:rPr>
                        <a:t>sharp</a:t>
                      </a:r>
                    </a:p>
                  </a:txBody>
                  <a:tcPr marL="0" marR="6857" marT="30098" marB="100327"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1188432"/>
                  </a:ext>
                </a:extLst>
              </a:tr>
              <a:tr h="362912">
                <a:tc>
                  <a:txBody>
                    <a:bodyPr/>
                    <a:lstStyle/>
                    <a:p>
                      <a:pPr algn="l" fontAlgn="b"/>
                      <a:r>
                        <a:rPr lang="en-US" sz="1300" b="0" i="0" u="none" strike="noStrike" cap="none" spc="0">
                          <a:solidFill>
                            <a:schemeClr val="tx1"/>
                          </a:solidFill>
                          <a:effectLst/>
                          <a:latin typeface="Aptos Narrow" panose="020B0004020202020204" pitchFamily="34" charset="0"/>
                        </a:rPr>
                        <a:t>seasonality</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time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Leone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years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steady</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decline</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gaps</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system</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tc>
                  <a:txBody>
                    <a:bodyPr/>
                    <a:lstStyle/>
                    <a:p>
                      <a:pPr algn="l" fontAlgn="b"/>
                      <a:r>
                        <a:rPr lang="en-US" sz="1300" b="0" i="0" u="none" strike="noStrike" cap="none" spc="0">
                          <a:solidFill>
                            <a:schemeClr val="tx1"/>
                          </a:solidFill>
                          <a:effectLst/>
                          <a:latin typeface="Aptos Narrow" panose="020B0004020202020204" pitchFamily="34" charset="0"/>
                        </a:rPr>
                        <a:t>Sierra</a:t>
                      </a:r>
                    </a:p>
                  </a:txBody>
                  <a:tcPr marL="0" marR="6857" marT="30098" marB="100327" anchor="b">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solidFill>
                      <a:schemeClr val="bg1">
                        <a:lumMod val="95000"/>
                      </a:schemeClr>
                    </a:solidFill>
                  </a:tcPr>
                </a:tc>
                <a:extLst>
                  <a:ext uri="{0D108BD9-81ED-4DB2-BD59-A6C34878D82A}">
                    <a16:rowId xmlns:a16="http://schemas.microsoft.com/office/drawing/2014/main" val="352565213"/>
                  </a:ext>
                </a:extLst>
              </a:tr>
            </a:tbl>
          </a:graphicData>
        </a:graphic>
      </p:graphicFrame>
      <p:sp>
        <p:nvSpPr>
          <p:cNvPr id="19" name="TextBox 18">
            <a:extLst>
              <a:ext uri="{FF2B5EF4-FFF2-40B4-BE49-F238E27FC236}">
                <a16:creationId xmlns:a16="http://schemas.microsoft.com/office/drawing/2014/main" id="{3AF7A3C6-38C9-42FA-CE16-3A6A53421B99}"/>
              </a:ext>
            </a:extLst>
          </p:cNvPr>
          <p:cNvSpPr txBox="1"/>
          <p:nvPr/>
        </p:nvSpPr>
        <p:spPr>
          <a:xfrm>
            <a:off x="8758611" y="905955"/>
            <a:ext cx="3254325" cy="461665"/>
          </a:xfrm>
          <a:prstGeom prst="rect">
            <a:avLst/>
          </a:prstGeom>
          <a:noFill/>
        </p:spPr>
        <p:txBody>
          <a:bodyPr wrap="square" rtlCol="0">
            <a:spAutoFit/>
          </a:bodyPr>
          <a:lstStyle/>
          <a:p>
            <a:r>
              <a:rPr lang="en-US" sz="2400">
                <a:solidFill>
                  <a:srgbClr val="ED7D31"/>
                </a:solidFill>
                <a:hlinkClick r:id="rId3">
                  <a:extLst>
                    <a:ext uri="{A12FA001-AC4F-418D-AE19-62706E023703}">
                      <ahyp:hlinkClr xmlns:ahyp="http://schemas.microsoft.com/office/drawing/2018/hyperlinkcolor" val="tx"/>
                    </a:ext>
                  </a:extLst>
                </a:hlinkClick>
              </a:rPr>
              <a:t>Interactive Topic Map</a:t>
            </a:r>
            <a:endParaRPr lang="en-US" sz="2400">
              <a:solidFill>
                <a:srgbClr val="ED7D31"/>
              </a:solidFill>
            </a:endParaRPr>
          </a:p>
        </p:txBody>
      </p:sp>
    </p:spTree>
    <p:extLst>
      <p:ext uri="{BB962C8B-B14F-4D97-AF65-F5344CB8AC3E}">
        <p14:creationId xmlns:p14="http://schemas.microsoft.com/office/powerpoint/2010/main" val="381280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3D998-CF47-DBE7-3F24-CB03D9DDD357}"/>
            </a:ext>
          </a:extLst>
        </p:cNvPr>
        <p:cNvGrpSpPr/>
        <p:nvPr/>
      </p:nvGrpSpPr>
      <p:grpSpPr>
        <a:xfrm>
          <a:off x="0" y="0"/>
          <a:ext cx="0" cy="0"/>
          <a:chOff x="0" y="0"/>
          <a:chExt cx="0" cy="0"/>
        </a:xfrm>
      </p:grpSpPr>
      <p:pic>
        <p:nvPicPr>
          <p:cNvPr id="1030" name="Picture 6">
            <a:extLst>
              <a:ext uri="{FF2B5EF4-FFF2-40B4-BE49-F238E27FC236}">
                <a16:creationId xmlns:a16="http://schemas.microsoft.com/office/drawing/2014/main" id="{CB8ED5CB-FFD4-5A91-2CBD-E151073335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529521" y="321734"/>
            <a:ext cx="5282126" cy="29051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B2DE9FA-DEBA-3A9B-62C2-1FE07F44AC5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p:blipFill>
        <p:spPr bwMode="auto">
          <a:xfrm>
            <a:off x="6308034" y="368355"/>
            <a:ext cx="5112595" cy="28119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4248AE-4159-7B9B-9077-BE1E52F158B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p:blipFill>
        <p:spPr bwMode="auto">
          <a:xfrm>
            <a:off x="660983" y="3631096"/>
            <a:ext cx="5019199" cy="27605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2A5B2F5-53E4-507C-2F59-FF166CD2541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p:blipFill>
        <p:spPr bwMode="auto">
          <a:xfrm>
            <a:off x="6354732" y="3631096"/>
            <a:ext cx="5019199" cy="276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93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3" name="Oval 923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947961-E4C9-CA09-5E93-78C36E30755B}"/>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Sentiment Analysis—Reproductive Health</a:t>
            </a:r>
          </a:p>
        </p:txBody>
      </p:sp>
      <p:pic>
        <p:nvPicPr>
          <p:cNvPr id="9218" name="Picture 2">
            <a:extLst>
              <a:ext uri="{FF2B5EF4-FFF2-40B4-BE49-F238E27FC236}">
                <a16:creationId xmlns:a16="http://schemas.microsoft.com/office/drawing/2014/main" id="{81BB80FA-0EF1-5A15-B5D7-23C9FFC817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474625"/>
            <a:ext cx="5608320" cy="586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90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E06F44-3C89-1667-3EEF-3BC32E91300E}"/>
              </a:ext>
            </a:extLst>
          </p:cNvPr>
          <p:cNvSpPr>
            <a:spLocks noGrp="1"/>
          </p:cNvSpPr>
          <p:nvPr>
            <p:ph type="title"/>
          </p:nvPr>
        </p:nvSpPr>
        <p:spPr>
          <a:xfrm>
            <a:off x="1137034" y="609600"/>
            <a:ext cx="6881026" cy="1322887"/>
          </a:xfrm>
        </p:spPr>
        <p:txBody>
          <a:bodyPr>
            <a:normAutofit/>
          </a:bodyPr>
          <a:lstStyle/>
          <a:p>
            <a:r>
              <a:rPr lang="en-US">
                <a:latin typeface="Gill Sans MT"/>
              </a:rPr>
              <a:t> </a:t>
            </a:r>
            <a:endParaRPr lang="en-US">
              <a:ea typeface="Calibri Light"/>
              <a:cs typeface="Calibri Light"/>
            </a:endParaRPr>
          </a:p>
        </p:txBody>
      </p:sp>
      <p:sp>
        <p:nvSpPr>
          <p:cNvPr id="3" name="Content Placeholder 2">
            <a:extLst>
              <a:ext uri="{FF2B5EF4-FFF2-40B4-BE49-F238E27FC236}">
                <a16:creationId xmlns:a16="http://schemas.microsoft.com/office/drawing/2014/main" id="{A27131F6-15D0-6945-AAFF-C5FBC8703F68}"/>
              </a:ext>
            </a:extLst>
          </p:cNvPr>
          <p:cNvSpPr>
            <a:spLocks noGrp="1"/>
          </p:cNvSpPr>
          <p:nvPr>
            <p:ph idx="1"/>
          </p:nvPr>
        </p:nvSpPr>
        <p:spPr>
          <a:xfrm>
            <a:off x="302667" y="2543829"/>
            <a:ext cx="6954951" cy="3003376"/>
          </a:xfrm>
        </p:spPr>
        <p:txBody>
          <a:bodyPr vert="horz" lIns="91440" tIns="45720" rIns="91440" bIns="45720" rtlCol="0" anchor="t">
            <a:normAutofit/>
          </a:bodyPr>
          <a:lstStyle/>
          <a:p>
            <a:pPr marL="0" indent="0">
              <a:buNone/>
            </a:pPr>
            <a:br>
              <a:rPr lang="en-US" sz="2000">
                <a:latin typeface="Gill Sans MT"/>
              </a:rPr>
            </a:br>
            <a:br>
              <a:rPr lang="en-US" sz="2000">
                <a:latin typeface="Gill Sans MT"/>
              </a:rPr>
            </a:br>
            <a:r>
              <a:rPr lang="en-US" sz="2000">
                <a:latin typeface="Gill Sans MT"/>
                <a:ea typeface="Calibri"/>
                <a:cs typeface="Calibri"/>
              </a:rPr>
              <a:t>Compare</a:t>
            </a:r>
            <a:r>
              <a:rPr lang="en-US" sz="2000">
                <a:latin typeface="Gill Sans MT"/>
                <a:ea typeface="+mn-lt"/>
                <a:cs typeface="+mn-lt"/>
              </a:rPr>
              <a:t> the facilities on Sherbro Island on how they do on -ANC 3 Coverage, and PHU delivery rate. Please select the appropriate visualization to represent this comparison.</a:t>
            </a:r>
          </a:p>
          <a:p>
            <a:pPr marL="0" indent="0">
              <a:buNone/>
            </a:pPr>
            <a:r>
              <a:rPr lang="en-US" sz="2000">
                <a:latin typeface="Gill Sans MT"/>
                <a:ea typeface="Calibri"/>
                <a:cs typeface="Calibri"/>
              </a:rPr>
              <a:t>Along with topic and sentiment analysis.</a:t>
            </a:r>
            <a:endParaRPr lang="en-US"/>
          </a:p>
          <a:p>
            <a:pPr marL="0" indent="0">
              <a:buNone/>
            </a:pPr>
            <a:endParaRPr lang="en-US" sz="2000">
              <a:latin typeface="Gill Sans MT"/>
              <a:ea typeface="Calibri"/>
              <a:cs typeface="Calibri"/>
            </a:endParaRPr>
          </a:p>
        </p:txBody>
      </p:sp>
      <p:sp>
        <p:nvSpPr>
          <p:cNvPr id="7" name="TextBox 6">
            <a:extLst>
              <a:ext uri="{FF2B5EF4-FFF2-40B4-BE49-F238E27FC236}">
                <a16:creationId xmlns:a16="http://schemas.microsoft.com/office/drawing/2014/main" id="{30274FBB-4689-1A72-E31D-154119AAB13A}"/>
              </a:ext>
            </a:extLst>
          </p:cNvPr>
          <p:cNvSpPr txBox="1"/>
          <p:nvPr/>
        </p:nvSpPr>
        <p:spPr>
          <a:xfrm>
            <a:off x="298048" y="898725"/>
            <a:ext cx="649816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2">
                    <a:lumMod val="76000"/>
                  </a:schemeClr>
                </a:solidFill>
                <a:latin typeface="Gill Sans MT"/>
              </a:rPr>
              <a:t>Section 2:</a:t>
            </a:r>
          </a:p>
          <a:p>
            <a:r>
              <a:rPr lang="en-US" sz="3200">
                <a:solidFill>
                  <a:schemeClr val="accent2">
                    <a:lumMod val="76000"/>
                  </a:schemeClr>
                </a:solidFill>
                <a:latin typeface="Gill Sans MT"/>
                <a:cs typeface="Times New Roman"/>
              </a:rPr>
              <a:t>Antenatal care and Pregnancies</a:t>
            </a:r>
            <a:br>
              <a:rPr lang="en-US" sz="3200">
                <a:latin typeface="Gill Sans MT"/>
                <a:cs typeface="Times New Roman"/>
              </a:rPr>
            </a:br>
            <a:br>
              <a:rPr lang="en-US" sz="3200">
                <a:latin typeface="Gill Sans MT"/>
              </a:rPr>
            </a:br>
            <a:endParaRPr lang="en-US" sz="3200">
              <a:latin typeface="Gill Sans MT"/>
            </a:endParaRPr>
          </a:p>
        </p:txBody>
      </p:sp>
      <p:sp>
        <p:nvSpPr>
          <p:cNvPr id="11" name="TextBox 10">
            <a:extLst>
              <a:ext uri="{FF2B5EF4-FFF2-40B4-BE49-F238E27FC236}">
                <a16:creationId xmlns:a16="http://schemas.microsoft.com/office/drawing/2014/main" id="{D23AD2A3-1213-2DF5-5266-C80B3C433918}"/>
              </a:ext>
            </a:extLst>
          </p:cNvPr>
          <p:cNvSpPr txBox="1"/>
          <p:nvPr/>
        </p:nvSpPr>
        <p:spPr>
          <a:xfrm>
            <a:off x="179916" y="6392333"/>
            <a:ext cx="3376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Question 8 and 9</a:t>
            </a:r>
            <a:endParaRPr lang="en-US"/>
          </a:p>
        </p:txBody>
      </p:sp>
      <p:pic>
        <p:nvPicPr>
          <p:cNvPr id="4" name="Graphic 3" descr="Pregnant lady outline">
            <a:extLst>
              <a:ext uri="{FF2B5EF4-FFF2-40B4-BE49-F238E27FC236}">
                <a16:creationId xmlns:a16="http://schemas.microsoft.com/office/drawing/2014/main" id="{96440FB9-55BD-920E-E635-D6DF9118EB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7467" y="1712383"/>
            <a:ext cx="3147483" cy="3147483"/>
          </a:xfrm>
          <a:prstGeom prst="rect">
            <a:avLst/>
          </a:prstGeom>
        </p:spPr>
      </p:pic>
    </p:spTree>
    <p:extLst>
      <p:ext uri="{BB962C8B-B14F-4D97-AF65-F5344CB8AC3E}">
        <p14:creationId xmlns:p14="http://schemas.microsoft.com/office/powerpoint/2010/main" val="3805727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a425394-1c58-49f3-9bc4-86274a45fe2f" xsi:nil="true"/>
    <lcf76f155ced4ddcb4097134ff3c332f xmlns="14e3a58c-5286-449b-919e-dad4b4d3fa9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703DF5949E8E438990E2C9BB0E016A" ma:contentTypeVersion="12" ma:contentTypeDescription="Create a new document." ma:contentTypeScope="" ma:versionID="a48a82bbdb7e2f353c99cd737f74b001">
  <xsd:schema xmlns:xsd="http://www.w3.org/2001/XMLSchema" xmlns:xs="http://www.w3.org/2001/XMLSchema" xmlns:p="http://schemas.microsoft.com/office/2006/metadata/properties" xmlns:ns2="14e3a58c-5286-449b-919e-dad4b4d3fa9b" xmlns:ns3="8a425394-1c58-49f3-9bc4-86274a45fe2f" targetNamespace="http://schemas.microsoft.com/office/2006/metadata/properties" ma:root="true" ma:fieldsID="32fc21dfa2b1d1d1ee454a32aeb44f4f" ns2:_="" ns3:_="">
    <xsd:import namespace="14e3a58c-5286-449b-919e-dad4b4d3fa9b"/>
    <xsd:import namespace="8a425394-1c58-49f3-9bc4-86274a45fe2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e3a58c-5286-449b-919e-dad4b4d3fa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0eec0a79-46cb-4568-9b1b-2d720bd3207c"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a425394-1c58-49f3-9bc4-86274a45fe2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2b9808e-3e89-409c-9908-817a5ea9a39b}" ma:internalName="TaxCatchAll" ma:showField="CatchAllData" ma:web="8a425394-1c58-49f3-9bc4-86274a45fe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77E912-6230-4078-9377-AEECCC3B98C9}">
  <ds:schemaRefs>
    <ds:schemaRef ds:uri="14e3a58c-5286-449b-919e-dad4b4d3fa9b"/>
    <ds:schemaRef ds:uri="8a425394-1c58-49f3-9bc4-86274a45fe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1F3CAAE-DCD2-4E76-AC41-069597554ED0}">
  <ds:schemaRefs>
    <ds:schemaRef ds:uri="http://schemas.microsoft.com/sharepoint/v3/contenttype/forms"/>
  </ds:schemaRefs>
</ds:datastoreItem>
</file>

<file path=customXml/itemProps3.xml><?xml version="1.0" encoding="utf-8"?>
<ds:datastoreItem xmlns:ds="http://schemas.openxmlformats.org/officeDocument/2006/customXml" ds:itemID="{B46AEC1A-4A79-4D83-A330-7C50A75D00C6}">
  <ds:schemaRefs>
    <ds:schemaRef ds:uri="14e3a58c-5286-449b-919e-dad4b4d3fa9b"/>
    <ds:schemaRef ds:uri="8a425394-1c58-49f3-9bc4-86274a45fe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59</Slides>
  <Notes>31</Notes>
  <HiddenSlides>1</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 Life Stages of Maternal and Child Healthcare in Sierra Leone  Biomedical Analytics B585 - Group 5 Project </vt:lpstr>
      <vt:lpstr> </vt:lpstr>
      <vt:lpstr>Question 2  Describe the trends of reporting rates for the Reproductive Health dataset by all the districts in Sierra Leone for all the months in 2023.   Describe the four components of this time series.  </vt:lpstr>
      <vt:lpstr>Components of this Series </vt:lpstr>
      <vt:lpstr>Question 2 Using an appropriate time series modeling approach, identify challenges and opportunities in the reporting rates for the Reproductive Health dataset by all the districts in Sierra Leone for all the months in 2023.</vt:lpstr>
      <vt:lpstr>Topic Analysis—Reproductive Health</vt:lpstr>
      <vt:lpstr>PowerPoint Presentation</vt:lpstr>
      <vt:lpstr>Sentiment Analysis—Reproductive Health</vt:lpstr>
      <vt:lpstr> </vt:lpstr>
      <vt:lpstr>PowerPoint Presentation</vt:lpstr>
      <vt:lpstr>12-Month Overview: Displays ANC-3 coverage and PHU delivery rates on Sherbro Island.  Highest Rates: Both ANC-3 coverage (59.89%) and delivery rates (70.16%) peak in July 2024, hinting at a potential correlation.  Lowest Rates: May 2024 shows significant drops in ANC-3 coverage (7.63%) and delivery rates (17.84%), highlighting potential service gaps  Key Insight: Overall low rates suggest many maternal healthcare services are accessed off the island.</vt:lpstr>
      <vt:lpstr>Topic Analysis—Antenatal Care &amp; Delivery Rates</vt:lpstr>
      <vt:lpstr>PowerPoint Presentation</vt:lpstr>
      <vt:lpstr>Sentiment Analysis—Antenatal Care &amp; Delivery Rate</vt:lpstr>
      <vt:lpstr> </vt:lpstr>
      <vt:lpstr>PowerPoint Presentation</vt:lpstr>
      <vt:lpstr>PowerPoint Presentation</vt:lpstr>
      <vt:lpstr>Interpretation:</vt:lpstr>
      <vt:lpstr> </vt:lpstr>
      <vt:lpstr>PowerPoint Presentation</vt:lpstr>
      <vt:lpstr>PowerPoint Presentation</vt:lpstr>
      <vt:lpstr>Interpretation:</vt:lpstr>
      <vt:lpstr>Question 6 Compare the facilities in the geographical region of Sherbro Island and its surrounding coastal region for OPV1 coverage &lt;1 yr.</vt:lpstr>
      <vt:lpstr>PowerPoint Presentation</vt:lpstr>
      <vt:lpstr>Question 7 Describe the type of facilities in the geographical region of Sherbro Island that has the highest OPV1 coverage and the lowest OPV1 coverage &lt;1yr</vt:lpstr>
      <vt:lpstr>PowerPoint Presentation</vt:lpstr>
      <vt:lpstr> </vt:lpstr>
      <vt:lpstr>PowerPoint Presentation</vt:lpstr>
      <vt:lpstr>PowerPoint Presentation</vt:lpstr>
      <vt:lpstr>PowerPoint Presentation</vt:lpstr>
      <vt:lpstr> </vt:lpstr>
      <vt:lpstr>PowerPoint Presentation</vt:lpstr>
      <vt:lpstr>PowerPoint Presentation</vt:lpstr>
      <vt:lpstr> </vt:lpstr>
      <vt:lpstr>PowerPoint Presentation</vt:lpstr>
      <vt:lpstr>Question 10 Dashboard</vt:lpstr>
      <vt:lpstr>PowerPoint Presentation</vt:lpstr>
      <vt:lpstr>PowerPoint Presentation</vt:lpstr>
      <vt:lpstr>PowerPoint Presentation</vt:lpstr>
      <vt:lpstr>PowerPoint Presentation</vt:lpstr>
      <vt:lpstr>PowerPoint Presentation</vt:lpstr>
      <vt:lpstr>Policy Decisions from Dashboard</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ANC-3 Coverage and Delivery Rates Analysis Methods</vt:lpstr>
      <vt:lpstr>Topic and Sentiment Analysis—Methods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Taylor, April D</dc:creator>
  <cp:revision>1</cp:revision>
  <dcterms:created xsi:type="dcterms:W3CDTF">2024-11-23T12:00:33Z</dcterms:created>
  <dcterms:modified xsi:type="dcterms:W3CDTF">2024-12-12T22:49:55Z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0x01010096703DF5949E8E438990E2C9BB0E016A</vt:lpwstr>
  </property>
  <property fmtid="{D5CDD505-2E9C-101B-9397-08002B2CF9AE}" pid="3" name="MediaServiceImageTags">
    <vt:lpwstr/>
  </property>
</Properties>
</file>